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 id="2147483684" r:id="rId2"/>
  </p:sldMasterIdLst>
  <p:notesMasterIdLst>
    <p:notesMasterId r:id="rId35"/>
  </p:notesMasterIdLst>
  <p:sldIdLst>
    <p:sldId id="256" r:id="rId3"/>
    <p:sldId id="257" r:id="rId4"/>
    <p:sldId id="258" r:id="rId5"/>
    <p:sldId id="266" r:id="rId6"/>
    <p:sldId id="267" r:id="rId7"/>
    <p:sldId id="260" r:id="rId8"/>
    <p:sldId id="262" r:id="rId9"/>
    <p:sldId id="263" r:id="rId10"/>
    <p:sldId id="264" r:id="rId11"/>
    <p:sldId id="294" r:id="rId12"/>
    <p:sldId id="274" r:id="rId13"/>
    <p:sldId id="275"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1" r:id="rId28"/>
    <p:sldId id="290" r:id="rId29"/>
    <p:sldId id="292" r:id="rId30"/>
    <p:sldId id="293" r:id="rId31"/>
    <p:sldId id="269" r:id="rId32"/>
    <p:sldId id="271"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8"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D8311-CE14-4F9E-9677-532995523E1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E1E13A-0C59-48F7-8AB6-6DF39F6835EC}">
      <dgm:prSet custT="1"/>
      <dgm:spPr/>
      <dgm:t>
        <a:bodyPr/>
        <a:lstStyle/>
        <a:p>
          <a:r>
            <a:rPr lang="en-US" sz="4000" dirty="0">
              <a:latin typeface="Agency FB" panose="020B0503020202020204" pitchFamily="34" charset="0"/>
            </a:rPr>
            <a:t>Admin (Library Staff)</a:t>
          </a:r>
        </a:p>
      </dgm:t>
    </dgm:pt>
    <dgm:pt modelId="{6E295587-6421-41C7-AC81-9EE819641D18}" type="parTrans" cxnId="{3CC6492F-C590-4085-AE6A-0073FB863EC4}">
      <dgm:prSet/>
      <dgm:spPr/>
      <dgm:t>
        <a:bodyPr/>
        <a:lstStyle/>
        <a:p>
          <a:endParaRPr lang="en-US"/>
        </a:p>
      </dgm:t>
    </dgm:pt>
    <dgm:pt modelId="{C2FF2DC1-CA7D-4887-8C05-2ACCC95FD7BF}" type="sibTrans" cxnId="{3CC6492F-C590-4085-AE6A-0073FB863EC4}">
      <dgm:prSet/>
      <dgm:spPr/>
      <dgm:t>
        <a:bodyPr/>
        <a:lstStyle/>
        <a:p>
          <a:endParaRPr lang="en-US"/>
        </a:p>
      </dgm:t>
    </dgm:pt>
    <dgm:pt modelId="{130623E2-55FC-4C89-ACC2-491AA9123D6D}">
      <dgm:prSet custT="1"/>
      <dgm:spPr/>
      <dgm:t>
        <a:bodyPr/>
        <a:lstStyle/>
        <a:p>
          <a:r>
            <a:rPr lang="en-US" sz="4000" dirty="0">
              <a:latin typeface="Agency FB" panose="020B0503020202020204" pitchFamily="34" charset="0"/>
            </a:rPr>
            <a:t>User (Students)</a:t>
          </a:r>
        </a:p>
      </dgm:t>
    </dgm:pt>
    <dgm:pt modelId="{D1AD1CD1-CF3F-41CB-A89D-AD5CCCB3AC05}" type="parTrans" cxnId="{485A9E76-4FB8-43AC-8DE1-ABFB07BD7C28}">
      <dgm:prSet/>
      <dgm:spPr/>
      <dgm:t>
        <a:bodyPr/>
        <a:lstStyle/>
        <a:p>
          <a:endParaRPr lang="en-US"/>
        </a:p>
      </dgm:t>
    </dgm:pt>
    <dgm:pt modelId="{1EDA049B-7F28-4256-ABFE-8ACB8F2F049D}" type="sibTrans" cxnId="{485A9E76-4FB8-43AC-8DE1-ABFB07BD7C28}">
      <dgm:prSet/>
      <dgm:spPr/>
      <dgm:t>
        <a:bodyPr/>
        <a:lstStyle/>
        <a:p>
          <a:endParaRPr lang="en-US"/>
        </a:p>
      </dgm:t>
    </dgm:pt>
    <dgm:pt modelId="{3770A43B-1071-4D3A-8999-2235D1FCA55B}">
      <dgm:prSet custT="1"/>
      <dgm:spPr/>
      <dgm:t>
        <a:bodyPr/>
        <a:lstStyle/>
        <a:p>
          <a:r>
            <a:rPr lang="en-US" sz="4000" dirty="0">
              <a:latin typeface="Agency FB" panose="020B0503020202020204" pitchFamily="34" charset="0"/>
            </a:rPr>
            <a:t>Browse Books</a:t>
          </a:r>
        </a:p>
      </dgm:t>
    </dgm:pt>
    <dgm:pt modelId="{C4FEFA8B-7C18-4AE6-ABCA-E9BCB9D52AEC}" type="parTrans" cxnId="{087F12BC-EEC3-4D79-9F21-D15588574507}">
      <dgm:prSet/>
      <dgm:spPr/>
      <dgm:t>
        <a:bodyPr/>
        <a:lstStyle/>
        <a:p>
          <a:endParaRPr lang="en-US"/>
        </a:p>
      </dgm:t>
    </dgm:pt>
    <dgm:pt modelId="{12BB0B5E-8E6E-4111-B6B6-F678A7905131}" type="sibTrans" cxnId="{087F12BC-EEC3-4D79-9F21-D15588574507}">
      <dgm:prSet/>
      <dgm:spPr/>
      <dgm:t>
        <a:bodyPr/>
        <a:lstStyle/>
        <a:p>
          <a:endParaRPr lang="en-US"/>
        </a:p>
      </dgm:t>
    </dgm:pt>
    <dgm:pt modelId="{AF67FB53-BFF4-4566-8196-6F1A9BE3CC95}" type="pres">
      <dgm:prSet presAssocID="{1E1D8311-CE14-4F9E-9677-532995523E11}" presName="root" presStyleCnt="0">
        <dgm:presLayoutVars>
          <dgm:dir/>
          <dgm:resizeHandles val="exact"/>
        </dgm:presLayoutVars>
      </dgm:prSet>
      <dgm:spPr/>
    </dgm:pt>
    <dgm:pt modelId="{EAA3FC7B-4C09-4CD4-A479-A0A39D94D78D}" type="pres">
      <dgm:prSet presAssocID="{9CE1E13A-0C59-48F7-8AB6-6DF39F6835EC}" presName="compNode" presStyleCnt="0"/>
      <dgm:spPr/>
    </dgm:pt>
    <dgm:pt modelId="{19BF7952-7328-48BF-9762-92CE80FCC884}" type="pres">
      <dgm:prSet presAssocID="{9CE1E13A-0C59-48F7-8AB6-6DF39F6835EC}" presName="bgRect" presStyleLbl="bgShp" presStyleIdx="0" presStyleCnt="3" custScaleX="91061"/>
      <dgm:spPr/>
    </dgm:pt>
    <dgm:pt modelId="{55495933-194A-4CC5-9692-6212BE9EF0EF}" type="pres">
      <dgm:prSet presAssocID="{9CE1E13A-0C59-48F7-8AB6-6DF39F6835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EE71D94-5AE8-4C4B-B21E-0000DB33A7E7}" type="pres">
      <dgm:prSet presAssocID="{9CE1E13A-0C59-48F7-8AB6-6DF39F6835EC}" presName="spaceRect" presStyleCnt="0"/>
      <dgm:spPr/>
    </dgm:pt>
    <dgm:pt modelId="{82407A6C-A43D-406C-9682-258FDEF79A89}" type="pres">
      <dgm:prSet presAssocID="{9CE1E13A-0C59-48F7-8AB6-6DF39F6835EC}" presName="parTx" presStyleLbl="revTx" presStyleIdx="0" presStyleCnt="3">
        <dgm:presLayoutVars>
          <dgm:chMax val="0"/>
          <dgm:chPref val="0"/>
        </dgm:presLayoutVars>
      </dgm:prSet>
      <dgm:spPr/>
    </dgm:pt>
    <dgm:pt modelId="{6F3869F4-A31F-4642-9124-AEB9BB61FBB3}" type="pres">
      <dgm:prSet presAssocID="{C2FF2DC1-CA7D-4887-8C05-2ACCC95FD7BF}" presName="sibTrans" presStyleCnt="0"/>
      <dgm:spPr/>
    </dgm:pt>
    <dgm:pt modelId="{41B0C794-A2E2-4EC2-B6DA-140B40A1EBFE}" type="pres">
      <dgm:prSet presAssocID="{130623E2-55FC-4C89-ACC2-491AA9123D6D}" presName="compNode" presStyleCnt="0"/>
      <dgm:spPr/>
    </dgm:pt>
    <dgm:pt modelId="{AAD83F03-A71D-4CF9-9709-3E3CBE5EFCA7}" type="pres">
      <dgm:prSet presAssocID="{130623E2-55FC-4C89-ACC2-491AA9123D6D}" presName="bgRect" presStyleLbl="bgShp" presStyleIdx="1" presStyleCnt="3"/>
      <dgm:spPr/>
    </dgm:pt>
    <dgm:pt modelId="{83F2646F-B36A-4FE1-A4C2-7C193152F2AF}" type="pres">
      <dgm:prSet presAssocID="{130623E2-55FC-4C89-ACC2-491AA9123D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443F41B0-9CC2-43BD-8EC5-3D244AFE4C23}" type="pres">
      <dgm:prSet presAssocID="{130623E2-55FC-4C89-ACC2-491AA9123D6D}" presName="spaceRect" presStyleCnt="0"/>
      <dgm:spPr/>
    </dgm:pt>
    <dgm:pt modelId="{DB00B062-21DE-49C6-9B03-E07226CEDE24}" type="pres">
      <dgm:prSet presAssocID="{130623E2-55FC-4C89-ACC2-491AA9123D6D}" presName="parTx" presStyleLbl="revTx" presStyleIdx="1" presStyleCnt="3">
        <dgm:presLayoutVars>
          <dgm:chMax val="0"/>
          <dgm:chPref val="0"/>
        </dgm:presLayoutVars>
      </dgm:prSet>
      <dgm:spPr/>
    </dgm:pt>
    <dgm:pt modelId="{904CA2A1-2D77-4F00-B725-D8D978D3A3AF}" type="pres">
      <dgm:prSet presAssocID="{1EDA049B-7F28-4256-ABFE-8ACB8F2F049D}" presName="sibTrans" presStyleCnt="0"/>
      <dgm:spPr/>
    </dgm:pt>
    <dgm:pt modelId="{0F14B0D7-29F2-4686-932C-046A1554568F}" type="pres">
      <dgm:prSet presAssocID="{3770A43B-1071-4D3A-8999-2235D1FCA55B}" presName="compNode" presStyleCnt="0"/>
      <dgm:spPr/>
    </dgm:pt>
    <dgm:pt modelId="{9371F12B-2B14-4DBC-9011-0E99A8D9E20F}" type="pres">
      <dgm:prSet presAssocID="{3770A43B-1071-4D3A-8999-2235D1FCA55B}" presName="bgRect" presStyleLbl="bgShp" presStyleIdx="2" presStyleCnt="3"/>
      <dgm:spPr/>
    </dgm:pt>
    <dgm:pt modelId="{6AC2998D-F07B-4F2D-9932-267EBAC56F72}" type="pres">
      <dgm:prSet presAssocID="{3770A43B-1071-4D3A-8999-2235D1FCA5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2917FD74-CF6A-4444-9918-9F3204D10029}" type="pres">
      <dgm:prSet presAssocID="{3770A43B-1071-4D3A-8999-2235D1FCA55B}" presName="spaceRect" presStyleCnt="0"/>
      <dgm:spPr/>
    </dgm:pt>
    <dgm:pt modelId="{79922758-CBFE-44AA-AF8A-4579EAA949DD}" type="pres">
      <dgm:prSet presAssocID="{3770A43B-1071-4D3A-8999-2235D1FCA55B}" presName="parTx" presStyleLbl="revTx" presStyleIdx="2" presStyleCnt="3">
        <dgm:presLayoutVars>
          <dgm:chMax val="0"/>
          <dgm:chPref val="0"/>
        </dgm:presLayoutVars>
      </dgm:prSet>
      <dgm:spPr/>
    </dgm:pt>
  </dgm:ptLst>
  <dgm:cxnLst>
    <dgm:cxn modelId="{3CC6492F-C590-4085-AE6A-0073FB863EC4}" srcId="{1E1D8311-CE14-4F9E-9677-532995523E11}" destId="{9CE1E13A-0C59-48F7-8AB6-6DF39F6835EC}" srcOrd="0" destOrd="0" parTransId="{6E295587-6421-41C7-AC81-9EE819641D18}" sibTransId="{C2FF2DC1-CA7D-4887-8C05-2ACCC95FD7BF}"/>
    <dgm:cxn modelId="{485A9E76-4FB8-43AC-8DE1-ABFB07BD7C28}" srcId="{1E1D8311-CE14-4F9E-9677-532995523E11}" destId="{130623E2-55FC-4C89-ACC2-491AA9123D6D}" srcOrd="1" destOrd="0" parTransId="{D1AD1CD1-CF3F-41CB-A89D-AD5CCCB3AC05}" sibTransId="{1EDA049B-7F28-4256-ABFE-8ACB8F2F049D}"/>
    <dgm:cxn modelId="{A14D447A-5BA7-4470-8D15-0CD33D2256F7}" type="presOf" srcId="{1E1D8311-CE14-4F9E-9677-532995523E11}" destId="{AF67FB53-BFF4-4566-8196-6F1A9BE3CC95}" srcOrd="0" destOrd="0" presId="urn:microsoft.com/office/officeart/2018/2/layout/IconVerticalSolidList"/>
    <dgm:cxn modelId="{D30A548D-7968-4BA3-986E-1FD7F4EA2EAD}" type="presOf" srcId="{130623E2-55FC-4C89-ACC2-491AA9123D6D}" destId="{DB00B062-21DE-49C6-9B03-E07226CEDE24}" srcOrd="0" destOrd="0" presId="urn:microsoft.com/office/officeart/2018/2/layout/IconVerticalSolidList"/>
    <dgm:cxn modelId="{087F12BC-EEC3-4D79-9F21-D15588574507}" srcId="{1E1D8311-CE14-4F9E-9677-532995523E11}" destId="{3770A43B-1071-4D3A-8999-2235D1FCA55B}" srcOrd="2" destOrd="0" parTransId="{C4FEFA8B-7C18-4AE6-ABCA-E9BCB9D52AEC}" sibTransId="{12BB0B5E-8E6E-4111-B6B6-F678A7905131}"/>
    <dgm:cxn modelId="{2ABF63D4-981E-4F3C-BF13-B667676B6D16}" type="presOf" srcId="{9CE1E13A-0C59-48F7-8AB6-6DF39F6835EC}" destId="{82407A6C-A43D-406C-9682-258FDEF79A89}" srcOrd="0" destOrd="0" presId="urn:microsoft.com/office/officeart/2018/2/layout/IconVerticalSolidList"/>
    <dgm:cxn modelId="{7D03DEED-BF09-486B-ADA3-B5B662F56223}" type="presOf" srcId="{3770A43B-1071-4D3A-8999-2235D1FCA55B}" destId="{79922758-CBFE-44AA-AF8A-4579EAA949DD}" srcOrd="0" destOrd="0" presId="urn:microsoft.com/office/officeart/2018/2/layout/IconVerticalSolidList"/>
    <dgm:cxn modelId="{7BA4F2A4-659F-4DAC-93EA-0F36501EE1B9}" type="presParOf" srcId="{AF67FB53-BFF4-4566-8196-6F1A9BE3CC95}" destId="{EAA3FC7B-4C09-4CD4-A479-A0A39D94D78D}" srcOrd="0" destOrd="0" presId="urn:microsoft.com/office/officeart/2018/2/layout/IconVerticalSolidList"/>
    <dgm:cxn modelId="{DCF0C50F-B875-4110-A4B5-78C5BB34924E}" type="presParOf" srcId="{EAA3FC7B-4C09-4CD4-A479-A0A39D94D78D}" destId="{19BF7952-7328-48BF-9762-92CE80FCC884}" srcOrd="0" destOrd="0" presId="urn:microsoft.com/office/officeart/2018/2/layout/IconVerticalSolidList"/>
    <dgm:cxn modelId="{94EA9C58-0AF9-480D-9BC7-971E43AC3DEC}" type="presParOf" srcId="{EAA3FC7B-4C09-4CD4-A479-A0A39D94D78D}" destId="{55495933-194A-4CC5-9692-6212BE9EF0EF}" srcOrd="1" destOrd="0" presId="urn:microsoft.com/office/officeart/2018/2/layout/IconVerticalSolidList"/>
    <dgm:cxn modelId="{E43011DA-78CA-4E7D-9C39-35FB2EB7B5BA}" type="presParOf" srcId="{EAA3FC7B-4C09-4CD4-A479-A0A39D94D78D}" destId="{0EE71D94-5AE8-4C4B-B21E-0000DB33A7E7}" srcOrd="2" destOrd="0" presId="urn:microsoft.com/office/officeart/2018/2/layout/IconVerticalSolidList"/>
    <dgm:cxn modelId="{19DA1863-D630-4AB3-A781-58946A0AA3CA}" type="presParOf" srcId="{EAA3FC7B-4C09-4CD4-A479-A0A39D94D78D}" destId="{82407A6C-A43D-406C-9682-258FDEF79A89}" srcOrd="3" destOrd="0" presId="urn:microsoft.com/office/officeart/2018/2/layout/IconVerticalSolidList"/>
    <dgm:cxn modelId="{4A70D88B-9BE2-4581-845A-DCF910492FA7}" type="presParOf" srcId="{AF67FB53-BFF4-4566-8196-6F1A9BE3CC95}" destId="{6F3869F4-A31F-4642-9124-AEB9BB61FBB3}" srcOrd="1" destOrd="0" presId="urn:microsoft.com/office/officeart/2018/2/layout/IconVerticalSolidList"/>
    <dgm:cxn modelId="{506AB1E5-330C-4FDF-9FBE-9C6C3680B456}" type="presParOf" srcId="{AF67FB53-BFF4-4566-8196-6F1A9BE3CC95}" destId="{41B0C794-A2E2-4EC2-B6DA-140B40A1EBFE}" srcOrd="2" destOrd="0" presId="urn:microsoft.com/office/officeart/2018/2/layout/IconVerticalSolidList"/>
    <dgm:cxn modelId="{44880DBF-A026-4921-AF62-4E30E30E0616}" type="presParOf" srcId="{41B0C794-A2E2-4EC2-B6DA-140B40A1EBFE}" destId="{AAD83F03-A71D-4CF9-9709-3E3CBE5EFCA7}" srcOrd="0" destOrd="0" presId="urn:microsoft.com/office/officeart/2018/2/layout/IconVerticalSolidList"/>
    <dgm:cxn modelId="{893EA8C2-2F1F-4957-BCEA-5CC1FCB1FB19}" type="presParOf" srcId="{41B0C794-A2E2-4EC2-B6DA-140B40A1EBFE}" destId="{83F2646F-B36A-4FE1-A4C2-7C193152F2AF}" srcOrd="1" destOrd="0" presId="urn:microsoft.com/office/officeart/2018/2/layout/IconVerticalSolidList"/>
    <dgm:cxn modelId="{D123EAEE-2812-4678-AED1-6193A5D7639D}" type="presParOf" srcId="{41B0C794-A2E2-4EC2-B6DA-140B40A1EBFE}" destId="{443F41B0-9CC2-43BD-8EC5-3D244AFE4C23}" srcOrd="2" destOrd="0" presId="urn:microsoft.com/office/officeart/2018/2/layout/IconVerticalSolidList"/>
    <dgm:cxn modelId="{C1E133BC-67B9-49F2-B773-21AB11CD8EF8}" type="presParOf" srcId="{41B0C794-A2E2-4EC2-B6DA-140B40A1EBFE}" destId="{DB00B062-21DE-49C6-9B03-E07226CEDE24}" srcOrd="3" destOrd="0" presId="urn:microsoft.com/office/officeart/2018/2/layout/IconVerticalSolidList"/>
    <dgm:cxn modelId="{E992582D-EACA-4023-92D4-E65517A7F074}" type="presParOf" srcId="{AF67FB53-BFF4-4566-8196-6F1A9BE3CC95}" destId="{904CA2A1-2D77-4F00-B725-D8D978D3A3AF}" srcOrd="3" destOrd="0" presId="urn:microsoft.com/office/officeart/2018/2/layout/IconVerticalSolidList"/>
    <dgm:cxn modelId="{C8F540D3-AC3E-4CCB-8C59-C477A5D74642}" type="presParOf" srcId="{AF67FB53-BFF4-4566-8196-6F1A9BE3CC95}" destId="{0F14B0D7-29F2-4686-932C-046A1554568F}" srcOrd="4" destOrd="0" presId="urn:microsoft.com/office/officeart/2018/2/layout/IconVerticalSolidList"/>
    <dgm:cxn modelId="{7D9A715E-7E03-498C-A901-81CAD1E16523}" type="presParOf" srcId="{0F14B0D7-29F2-4686-932C-046A1554568F}" destId="{9371F12B-2B14-4DBC-9011-0E99A8D9E20F}" srcOrd="0" destOrd="0" presId="urn:microsoft.com/office/officeart/2018/2/layout/IconVerticalSolidList"/>
    <dgm:cxn modelId="{C6AF84A1-019F-4189-820E-6FA31303CF7D}" type="presParOf" srcId="{0F14B0D7-29F2-4686-932C-046A1554568F}" destId="{6AC2998D-F07B-4F2D-9932-267EBAC56F72}" srcOrd="1" destOrd="0" presId="urn:microsoft.com/office/officeart/2018/2/layout/IconVerticalSolidList"/>
    <dgm:cxn modelId="{0222CD99-A0C7-4BFF-8AAC-6C09401B1258}" type="presParOf" srcId="{0F14B0D7-29F2-4686-932C-046A1554568F}" destId="{2917FD74-CF6A-4444-9918-9F3204D10029}" srcOrd="2" destOrd="0" presId="urn:microsoft.com/office/officeart/2018/2/layout/IconVerticalSolidList"/>
    <dgm:cxn modelId="{94CCD021-4131-42C3-AFCB-1B428B38E431}" type="presParOf" srcId="{0F14B0D7-29F2-4686-932C-046A1554568F}" destId="{79922758-CBFE-44AA-AF8A-4579EAA949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F7952-7328-48BF-9762-92CE80FCC884}">
      <dsp:nvSpPr>
        <dsp:cNvPr id="0" name=""/>
        <dsp:cNvSpPr/>
      </dsp:nvSpPr>
      <dsp:spPr>
        <a:xfrm>
          <a:off x="0" y="719"/>
          <a:ext cx="5999727"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95933-194A-4CC5-9692-6212BE9EF0EF}">
      <dsp:nvSpPr>
        <dsp:cNvPr id="0" name=""/>
        <dsp:cNvSpPr/>
      </dsp:nvSpPr>
      <dsp:spPr>
        <a:xfrm>
          <a:off x="215041"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7A6C-A43D-406C-9682-258FDEF79A89}">
      <dsp:nvSpPr>
        <dsp:cNvPr id="0" name=""/>
        <dsp:cNvSpPr/>
      </dsp:nvSpPr>
      <dsp:spPr>
        <a:xfrm>
          <a:off x="1650968"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Agency FB" panose="020B0503020202020204" pitchFamily="34" charset="0"/>
            </a:rPr>
            <a:t>Admin (Library Staff)</a:t>
          </a:r>
        </a:p>
      </dsp:txBody>
      <dsp:txXfrm>
        <a:off x="1650968" y="719"/>
        <a:ext cx="4643240" cy="1684372"/>
      </dsp:txXfrm>
    </dsp:sp>
    <dsp:sp modelId="{AAD83F03-A71D-4CF9-9709-3E3CBE5EFCA7}">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2646F-B36A-4FE1-A4C2-7C193152F2AF}">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00B062-21DE-49C6-9B03-E07226CEDE24}">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Agency FB" panose="020B0503020202020204" pitchFamily="34" charset="0"/>
            </a:rPr>
            <a:t>User (Students)</a:t>
          </a:r>
        </a:p>
      </dsp:txBody>
      <dsp:txXfrm>
        <a:off x="1945450" y="2106185"/>
        <a:ext cx="4643240" cy="1684372"/>
      </dsp:txXfrm>
    </dsp:sp>
    <dsp:sp modelId="{9371F12B-2B14-4DBC-9011-0E99A8D9E20F}">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2998D-F07B-4F2D-9932-267EBAC56F72}">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922758-CBFE-44AA-AF8A-4579EAA949DD}">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Agency FB" panose="020B0503020202020204" pitchFamily="34" charset="0"/>
            </a:rPr>
            <a:t>Browse Books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E74A7-8736-426E-9158-1D9E9B2ED4EE}" type="datetimeFigureOut">
              <a:rPr lang="en-US" smtClean="0"/>
              <a:t>12/16/2020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AFB4C-08A8-4524-A2B1-4EFD096122AE}" type="slidenum">
              <a:rPr lang="en-US" smtClean="0"/>
              <a:t>‹#›</a:t>
            </a:fld>
            <a:endParaRPr lang="en-US"/>
          </a:p>
        </p:txBody>
      </p:sp>
    </p:spTree>
    <p:extLst>
      <p:ext uri="{BB962C8B-B14F-4D97-AF65-F5344CB8AC3E}">
        <p14:creationId xmlns:p14="http://schemas.microsoft.com/office/powerpoint/2010/main" val="2490569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AFB4C-08A8-4524-A2B1-4EFD096122AE}" type="slidenum">
              <a:rPr lang="en-US" smtClean="0"/>
              <a:t>8</a:t>
            </a:fld>
            <a:endParaRPr lang="en-US"/>
          </a:p>
        </p:txBody>
      </p:sp>
    </p:spTree>
    <p:extLst>
      <p:ext uri="{BB962C8B-B14F-4D97-AF65-F5344CB8AC3E}">
        <p14:creationId xmlns:p14="http://schemas.microsoft.com/office/powerpoint/2010/main" val="2081919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972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8647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00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0719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1241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93702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30650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9315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38415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4690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8139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1917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2819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10341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58062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1727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755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439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11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7126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773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12/16/2020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916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45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3025491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1" r:id="rId6"/>
    <p:sldLayoutId id="2147483747" r:id="rId7"/>
    <p:sldLayoutId id="2147483748" r:id="rId8"/>
    <p:sldLayoutId id="2147483749" r:id="rId9"/>
    <p:sldLayoutId id="2147483750" r:id="rId10"/>
    <p:sldLayoutId id="214748375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5497784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77" r:id="rId6"/>
    <p:sldLayoutId id="2147483672" r:id="rId7"/>
    <p:sldLayoutId id="2147483673" r:id="rId8"/>
    <p:sldLayoutId id="2147483674" r:id="rId9"/>
    <p:sldLayoutId id="2147483675" r:id="rId10"/>
    <p:sldLayoutId id="2147483676" r:id="rId11"/>
    <p:sldLayoutId id="214748367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better-programming/mean-stack-application-why-should-you-use-it-for-development-c3be2f7aed51" TargetMode="External"/><Relationship Id="rId2" Type="http://schemas.openxmlformats.org/officeDocument/2006/relationships/hyperlink" Target="https://angular-templates.io/tutorials/about/learn-how-to-build-a-mean-stack-applica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a:extLst>
              <a:ext uri="{FF2B5EF4-FFF2-40B4-BE49-F238E27FC236}">
                <a16:creationId xmlns:a16="http://schemas.microsoft.com/office/drawing/2014/main" id="{1F8A0EC5-F396-4310-BBA5-8B4F7471DDA2}"/>
              </a:ext>
            </a:extLst>
          </p:cNvPr>
          <p:cNvPicPr>
            <a:picLocks noChangeAspect="1"/>
          </p:cNvPicPr>
          <p:nvPr/>
        </p:nvPicPr>
        <p:blipFill rotWithShape="1">
          <a:blip r:embed="rId2"/>
          <a:srcRect l="7815" r="7812" b="-1"/>
          <a:stretch/>
        </p:blipFill>
        <p:spPr>
          <a:xfrm>
            <a:off x="3589750" y="-86129"/>
            <a:ext cx="8668512" cy="6857990"/>
          </a:xfrm>
          <a:prstGeom prst="rect">
            <a:avLst/>
          </a:prstGeom>
        </p:spPr>
      </p:pic>
      <p:sp>
        <p:nvSpPr>
          <p:cNvPr id="75" name="Rectangle 4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779B4E-C27B-4785-B485-95039AF8E305}"/>
              </a:ext>
            </a:extLst>
          </p:cNvPr>
          <p:cNvSpPr>
            <a:spLocks noGrp="1"/>
          </p:cNvSpPr>
          <p:nvPr>
            <p:ph type="ctrTitle"/>
          </p:nvPr>
        </p:nvSpPr>
        <p:spPr>
          <a:xfrm>
            <a:off x="477980" y="522608"/>
            <a:ext cx="6618558" cy="3204134"/>
          </a:xfrm>
        </p:spPr>
        <p:txBody>
          <a:bodyPr anchor="b">
            <a:normAutofit/>
          </a:bodyPr>
          <a:lstStyle/>
          <a:p>
            <a:pPr algn="ctr"/>
            <a:r>
              <a:rPr lang="en-US" sz="7200" dirty="0">
                <a:latin typeface="Brush Script MT" panose="03060802040406070304" pitchFamily="66" charset="0"/>
              </a:rPr>
              <a:t>Library Management System</a:t>
            </a:r>
          </a:p>
        </p:txBody>
      </p:sp>
      <p:sp>
        <p:nvSpPr>
          <p:cNvPr id="3" name="Subtitle 2">
            <a:extLst>
              <a:ext uri="{FF2B5EF4-FFF2-40B4-BE49-F238E27FC236}">
                <a16:creationId xmlns:a16="http://schemas.microsoft.com/office/drawing/2014/main" id="{5BA01978-0E97-4FDF-A614-D026D035B4AB}"/>
              </a:ext>
            </a:extLst>
          </p:cNvPr>
          <p:cNvSpPr>
            <a:spLocks noGrp="1"/>
          </p:cNvSpPr>
          <p:nvPr>
            <p:ph type="subTitle" idx="1"/>
          </p:nvPr>
        </p:nvSpPr>
        <p:spPr>
          <a:xfrm>
            <a:off x="35098" y="4794181"/>
            <a:ext cx="4800602" cy="2364304"/>
          </a:xfrm>
        </p:spPr>
        <p:txBody>
          <a:bodyPr>
            <a:normAutofit/>
          </a:bodyPr>
          <a:lstStyle/>
          <a:p>
            <a:pPr algn="ctr">
              <a:lnSpc>
                <a:spcPct val="100000"/>
              </a:lnSpc>
            </a:pPr>
            <a:r>
              <a:rPr lang="en-US" sz="3200" dirty="0">
                <a:latin typeface="Brush Script MT" panose="03060802040406070304" pitchFamily="66" charset="0"/>
              </a:rPr>
              <a:t>Lalith Chandra </a:t>
            </a:r>
            <a:r>
              <a:rPr lang="en-US" sz="3200" dirty="0" err="1">
                <a:latin typeface="Brush Script MT" panose="03060802040406070304" pitchFamily="66" charset="0"/>
              </a:rPr>
              <a:t>Attaluri</a:t>
            </a:r>
            <a:endParaRPr lang="en-US" sz="3200" dirty="0">
              <a:latin typeface="Brush Script MT" panose="03060802040406070304" pitchFamily="66" charset="0"/>
            </a:endParaRPr>
          </a:p>
          <a:p>
            <a:pPr algn="ctr">
              <a:lnSpc>
                <a:spcPct val="100000"/>
              </a:lnSpc>
            </a:pPr>
            <a:r>
              <a:rPr lang="en-US" sz="3200" dirty="0">
                <a:latin typeface="Brush Script MT" panose="03060802040406070304" pitchFamily="66" charset="0"/>
              </a:rPr>
              <a:t>Madhu Varma </a:t>
            </a:r>
            <a:r>
              <a:rPr lang="en-US" sz="3200" dirty="0" err="1">
                <a:latin typeface="Brush Script MT" panose="03060802040406070304" pitchFamily="66" charset="0"/>
              </a:rPr>
              <a:t>Rudraraju</a:t>
            </a:r>
            <a:endParaRPr lang="en-US" sz="3200" dirty="0">
              <a:latin typeface="Brush Script MT" panose="03060802040406070304" pitchFamily="66" charset="0"/>
            </a:endParaRPr>
          </a:p>
          <a:p>
            <a:pPr algn="ctr">
              <a:lnSpc>
                <a:spcPct val="100000"/>
              </a:lnSpc>
            </a:pPr>
            <a:r>
              <a:rPr lang="en-US" sz="3200" dirty="0">
                <a:latin typeface="Brush Script MT" panose="03060802040406070304" pitchFamily="66" charset="0"/>
              </a:rPr>
              <a:t>Udaya Byreddy</a:t>
            </a:r>
          </a:p>
        </p:txBody>
      </p:sp>
      <p:sp>
        <p:nvSpPr>
          <p:cNvPr id="76"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4188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11">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a:extLst>
              <a:ext uri="{FF2B5EF4-FFF2-40B4-BE49-F238E27FC236}">
                <a16:creationId xmlns:a16="http://schemas.microsoft.com/office/drawing/2014/main" id="{5D423246-1461-4B16-9EEF-89E666D03AA7}"/>
              </a:ext>
            </a:extLst>
          </p:cNvPr>
          <p:cNvPicPr>
            <a:picLocks noChangeAspect="1"/>
          </p:cNvPicPr>
          <p:nvPr/>
        </p:nvPicPr>
        <p:blipFill rotWithShape="1">
          <a:blip r:embed="rId2"/>
          <a:srcRect l="21338"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4" name="Freeform: Shape 13">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15">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0BBCCF-748E-44AC-A55E-8D5EC84A4C2D}"/>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ctr"/>
            <a:r>
              <a:rPr lang="en-US" sz="4800" b="0" dirty="0">
                <a:latin typeface="Agency FB" panose="020B0503020202020204" pitchFamily="34" charset="0"/>
              </a:rPr>
              <a:t>Working Screens For Library Management System</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40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Home Screen of Library Management System</a:t>
            </a:r>
          </a:p>
        </p:txBody>
      </p:sp>
      <p:pic>
        <p:nvPicPr>
          <p:cNvPr id="15" name="Picture 14">
            <a:extLst>
              <a:ext uri="{FF2B5EF4-FFF2-40B4-BE49-F238E27FC236}">
                <a16:creationId xmlns:a16="http://schemas.microsoft.com/office/drawing/2014/main" id="{85B1F6DF-7BED-4587-8165-0515A42267F4}"/>
              </a:ext>
            </a:extLst>
          </p:cNvPr>
          <p:cNvPicPr/>
          <p:nvPr/>
        </p:nvPicPr>
        <p:blipFill>
          <a:blip r:embed="rId2"/>
          <a:stretch>
            <a:fillRect/>
          </a:stretch>
        </p:blipFill>
        <p:spPr>
          <a:xfrm>
            <a:off x="740664" y="1123606"/>
            <a:ext cx="10753344" cy="5633810"/>
          </a:xfrm>
          <a:prstGeom prst="rect">
            <a:avLst/>
          </a:prstGeom>
        </p:spPr>
      </p:pic>
    </p:spTree>
    <p:extLst>
      <p:ext uri="{BB962C8B-B14F-4D97-AF65-F5344CB8AC3E}">
        <p14:creationId xmlns:p14="http://schemas.microsoft.com/office/powerpoint/2010/main" val="275832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45C670-F27A-4C71-ACB3-C3585B1411BC}"/>
              </a:ext>
            </a:extLst>
          </p:cNvPr>
          <p:cNvPicPr>
            <a:picLocks noChangeAspect="1"/>
          </p:cNvPicPr>
          <p:nvPr/>
        </p:nvPicPr>
        <p:blipFill>
          <a:blip r:embed="rId2"/>
          <a:stretch>
            <a:fillRect/>
          </a:stretch>
        </p:blipFill>
        <p:spPr>
          <a:xfrm>
            <a:off x="758952" y="1123605"/>
            <a:ext cx="10607040" cy="5551515"/>
          </a:xfrm>
          <a:prstGeom prst="rect">
            <a:avLst/>
          </a:prstGeom>
        </p:spPr>
      </p:pic>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Admin Page Login Screen</a:t>
            </a:r>
          </a:p>
        </p:txBody>
      </p:sp>
    </p:spTree>
    <p:extLst>
      <p:ext uri="{BB962C8B-B14F-4D97-AF65-F5344CB8AC3E}">
        <p14:creationId xmlns:p14="http://schemas.microsoft.com/office/powerpoint/2010/main" val="324577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Admin Dashboard</a:t>
            </a:r>
          </a:p>
        </p:txBody>
      </p:sp>
      <p:pic>
        <p:nvPicPr>
          <p:cNvPr id="5" name="Picture 4">
            <a:extLst>
              <a:ext uri="{FF2B5EF4-FFF2-40B4-BE49-F238E27FC236}">
                <a16:creationId xmlns:a16="http://schemas.microsoft.com/office/drawing/2014/main" id="{B2566327-275C-4DE7-9D1B-7C50EC335A55}"/>
              </a:ext>
            </a:extLst>
          </p:cNvPr>
          <p:cNvPicPr/>
          <p:nvPr/>
        </p:nvPicPr>
        <p:blipFill>
          <a:blip r:embed="rId2"/>
          <a:stretch>
            <a:fillRect/>
          </a:stretch>
        </p:blipFill>
        <p:spPr>
          <a:xfrm>
            <a:off x="685800" y="1042416"/>
            <a:ext cx="10908792" cy="5815584"/>
          </a:xfrm>
          <a:prstGeom prst="rect">
            <a:avLst/>
          </a:prstGeom>
        </p:spPr>
      </p:pic>
    </p:spTree>
    <p:extLst>
      <p:ext uri="{BB962C8B-B14F-4D97-AF65-F5344CB8AC3E}">
        <p14:creationId xmlns:p14="http://schemas.microsoft.com/office/powerpoint/2010/main" val="152533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Adding a Admin</a:t>
            </a:r>
          </a:p>
        </p:txBody>
      </p:sp>
      <p:pic>
        <p:nvPicPr>
          <p:cNvPr id="4" name="Picture 3">
            <a:extLst>
              <a:ext uri="{FF2B5EF4-FFF2-40B4-BE49-F238E27FC236}">
                <a16:creationId xmlns:a16="http://schemas.microsoft.com/office/drawing/2014/main" id="{9B84988D-3A9D-449B-85D2-93C6CDC8616B}"/>
              </a:ext>
            </a:extLst>
          </p:cNvPr>
          <p:cNvPicPr/>
          <p:nvPr/>
        </p:nvPicPr>
        <p:blipFill>
          <a:blip r:embed="rId2"/>
          <a:stretch>
            <a:fillRect/>
          </a:stretch>
        </p:blipFill>
        <p:spPr>
          <a:xfrm>
            <a:off x="521208" y="1123606"/>
            <a:ext cx="11173968" cy="5734394"/>
          </a:xfrm>
          <a:prstGeom prst="rect">
            <a:avLst/>
          </a:prstGeom>
        </p:spPr>
      </p:pic>
    </p:spTree>
    <p:extLst>
      <p:ext uri="{BB962C8B-B14F-4D97-AF65-F5344CB8AC3E}">
        <p14:creationId xmlns:p14="http://schemas.microsoft.com/office/powerpoint/2010/main" val="102483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Adding a Book</a:t>
            </a:r>
          </a:p>
        </p:txBody>
      </p:sp>
      <p:pic>
        <p:nvPicPr>
          <p:cNvPr id="4" name="Picture 3">
            <a:extLst>
              <a:ext uri="{FF2B5EF4-FFF2-40B4-BE49-F238E27FC236}">
                <a16:creationId xmlns:a16="http://schemas.microsoft.com/office/drawing/2014/main" id="{A9CE5470-4CD9-4CF9-AF1E-F1648B6ED893}"/>
              </a:ext>
            </a:extLst>
          </p:cNvPr>
          <p:cNvPicPr/>
          <p:nvPr/>
        </p:nvPicPr>
        <p:blipFill>
          <a:blip r:embed="rId2"/>
          <a:stretch>
            <a:fillRect/>
          </a:stretch>
        </p:blipFill>
        <p:spPr>
          <a:xfrm>
            <a:off x="603504" y="1123606"/>
            <a:ext cx="11073384" cy="5734394"/>
          </a:xfrm>
          <a:prstGeom prst="rect">
            <a:avLst/>
          </a:prstGeom>
        </p:spPr>
      </p:pic>
    </p:spTree>
    <p:extLst>
      <p:ext uri="{BB962C8B-B14F-4D97-AF65-F5344CB8AC3E}">
        <p14:creationId xmlns:p14="http://schemas.microsoft.com/office/powerpoint/2010/main" val="532302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Configuring a User</a:t>
            </a:r>
          </a:p>
        </p:txBody>
      </p:sp>
      <p:pic>
        <p:nvPicPr>
          <p:cNvPr id="4" name="Picture 3">
            <a:extLst>
              <a:ext uri="{FF2B5EF4-FFF2-40B4-BE49-F238E27FC236}">
                <a16:creationId xmlns:a16="http://schemas.microsoft.com/office/drawing/2014/main" id="{92D108D1-8E70-45AC-B353-4A0909703DEF}"/>
              </a:ext>
            </a:extLst>
          </p:cNvPr>
          <p:cNvPicPr/>
          <p:nvPr/>
        </p:nvPicPr>
        <p:blipFill>
          <a:blip r:embed="rId2"/>
          <a:stretch>
            <a:fillRect/>
          </a:stretch>
        </p:blipFill>
        <p:spPr>
          <a:xfrm>
            <a:off x="548640" y="1123606"/>
            <a:ext cx="11173968" cy="5734394"/>
          </a:xfrm>
          <a:prstGeom prst="rect">
            <a:avLst/>
          </a:prstGeom>
        </p:spPr>
      </p:pic>
    </p:spTree>
    <p:extLst>
      <p:ext uri="{BB962C8B-B14F-4D97-AF65-F5344CB8AC3E}">
        <p14:creationId xmlns:p14="http://schemas.microsoft.com/office/powerpoint/2010/main" val="331124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Updating Admin details</a:t>
            </a:r>
          </a:p>
        </p:txBody>
      </p:sp>
      <p:pic>
        <p:nvPicPr>
          <p:cNvPr id="5" name="Picture 4">
            <a:extLst>
              <a:ext uri="{FF2B5EF4-FFF2-40B4-BE49-F238E27FC236}">
                <a16:creationId xmlns:a16="http://schemas.microsoft.com/office/drawing/2014/main" id="{835D22FC-2DD8-4E20-84D1-6A78C62A6BCA}"/>
              </a:ext>
            </a:extLst>
          </p:cNvPr>
          <p:cNvPicPr/>
          <p:nvPr/>
        </p:nvPicPr>
        <p:blipFill>
          <a:blip r:embed="rId2"/>
          <a:stretch>
            <a:fillRect/>
          </a:stretch>
        </p:blipFill>
        <p:spPr>
          <a:xfrm>
            <a:off x="694944" y="1042416"/>
            <a:ext cx="10872216" cy="5815584"/>
          </a:xfrm>
          <a:prstGeom prst="rect">
            <a:avLst/>
          </a:prstGeom>
        </p:spPr>
      </p:pic>
    </p:spTree>
    <p:extLst>
      <p:ext uri="{BB962C8B-B14F-4D97-AF65-F5344CB8AC3E}">
        <p14:creationId xmlns:p14="http://schemas.microsoft.com/office/powerpoint/2010/main" val="214094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Updating Admin Details</a:t>
            </a:r>
          </a:p>
        </p:txBody>
      </p:sp>
      <p:pic>
        <p:nvPicPr>
          <p:cNvPr id="5" name="Picture 4">
            <a:extLst>
              <a:ext uri="{FF2B5EF4-FFF2-40B4-BE49-F238E27FC236}">
                <a16:creationId xmlns:a16="http://schemas.microsoft.com/office/drawing/2014/main" id="{D06D3FB2-6641-411E-B59B-599BCB4C2F19}"/>
              </a:ext>
            </a:extLst>
          </p:cNvPr>
          <p:cNvPicPr/>
          <p:nvPr/>
        </p:nvPicPr>
        <p:blipFill>
          <a:blip r:embed="rId2"/>
          <a:stretch>
            <a:fillRect/>
          </a:stretch>
        </p:blipFill>
        <p:spPr>
          <a:xfrm>
            <a:off x="630936" y="1051560"/>
            <a:ext cx="11009376" cy="5806440"/>
          </a:xfrm>
          <a:prstGeom prst="rect">
            <a:avLst/>
          </a:prstGeom>
        </p:spPr>
      </p:pic>
    </p:spTree>
    <p:extLst>
      <p:ext uri="{BB962C8B-B14F-4D97-AF65-F5344CB8AC3E}">
        <p14:creationId xmlns:p14="http://schemas.microsoft.com/office/powerpoint/2010/main" val="262743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Back to Home Screen</a:t>
            </a:r>
          </a:p>
        </p:txBody>
      </p:sp>
      <p:pic>
        <p:nvPicPr>
          <p:cNvPr id="5" name="Picture 4">
            <a:extLst>
              <a:ext uri="{FF2B5EF4-FFF2-40B4-BE49-F238E27FC236}">
                <a16:creationId xmlns:a16="http://schemas.microsoft.com/office/drawing/2014/main" id="{BD485C05-19DA-4A7B-AA99-5A94C4311D5F}"/>
              </a:ext>
            </a:extLst>
          </p:cNvPr>
          <p:cNvPicPr/>
          <p:nvPr/>
        </p:nvPicPr>
        <p:blipFill>
          <a:blip r:embed="rId2"/>
          <a:stretch>
            <a:fillRect/>
          </a:stretch>
        </p:blipFill>
        <p:spPr>
          <a:xfrm>
            <a:off x="685800" y="1123606"/>
            <a:ext cx="10981944" cy="5734394"/>
          </a:xfrm>
          <a:prstGeom prst="rect">
            <a:avLst/>
          </a:prstGeom>
        </p:spPr>
      </p:pic>
    </p:spTree>
    <p:extLst>
      <p:ext uri="{BB962C8B-B14F-4D97-AF65-F5344CB8AC3E}">
        <p14:creationId xmlns:p14="http://schemas.microsoft.com/office/powerpoint/2010/main" val="33444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09C1B8-5DD3-4091-833E-8AAC42839B12}"/>
              </a:ext>
            </a:extLst>
          </p:cNvPr>
          <p:cNvPicPr>
            <a:picLocks noChangeAspect="1"/>
          </p:cNvPicPr>
          <p:nvPr/>
        </p:nvPicPr>
        <p:blipFill rotWithShape="1">
          <a:blip r:embed="rId2"/>
          <a:srcRect r="16259" b="-1"/>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5073BD-BD1A-4BB0-8061-83F20B2CA726}"/>
              </a:ext>
            </a:extLst>
          </p:cNvPr>
          <p:cNvSpPr>
            <a:spLocks noGrp="1"/>
          </p:cNvSpPr>
          <p:nvPr>
            <p:ph type="title"/>
          </p:nvPr>
        </p:nvSpPr>
        <p:spPr>
          <a:xfrm>
            <a:off x="371093" y="1161288"/>
            <a:ext cx="5356376" cy="1124712"/>
          </a:xfrm>
        </p:spPr>
        <p:txBody>
          <a:bodyPr anchor="b">
            <a:noAutofit/>
          </a:bodyPr>
          <a:lstStyle/>
          <a:p>
            <a:r>
              <a:rPr lang="en-US" sz="6000" dirty="0">
                <a:latin typeface="Agency FB" panose="020B0503020202020204" pitchFamily="34" charset="0"/>
              </a:rPr>
              <a:t>Story of the Project</a:t>
            </a: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C8352B-91F2-46D6-9F04-A799154CCEF1}"/>
              </a:ext>
            </a:extLst>
          </p:cNvPr>
          <p:cNvSpPr>
            <a:spLocks noGrp="1"/>
          </p:cNvSpPr>
          <p:nvPr>
            <p:ph idx="1"/>
          </p:nvPr>
        </p:nvSpPr>
        <p:spPr>
          <a:xfrm>
            <a:off x="371093" y="2718054"/>
            <a:ext cx="7617437" cy="3207258"/>
          </a:xfrm>
        </p:spPr>
        <p:txBody>
          <a:bodyPr anchor="t">
            <a:noAutofit/>
          </a:bodyPr>
          <a:lstStyle/>
          <a:p>
            <a:pPr marL="0" indent="0" algn="just">
              <a:buNone/>
            </a:pPr>
            <a:r>
              <a:rPr lang="en-US" sz="3200" dirty="0">
                <a:latin typeface="Agency FB" panose="020B0503020202020204" pitchFamily="34" charset="0"/>
              </a:rPr>
              <a:t>Motivation for this project is to create a prototype of Library Management portal that can ease the tasks for the staff of Library and to provide efficient services to Graduate and Undergraduate Students of a particular College</a:t>
            </a:r>
          </a:p>
        </p:txBody>
      </p:sp>
    </p:spTree>
    <p:extLst>
      <p:ext uri="{BB962C8B-B14F-4D97-AF65-F5344CB8AC3E}">
        <p14:creationId xmlns:p14="http://schemas.microsoft.com/office/powerpoint/2010/main" val="200520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User Login Screen</a:t>
            </a:r>
          </a:p>
        </p:txBody>
      </p:sp>
      <p:pic>
        <p:nvPicPr>
          <p:cNvPr id="5" name="Picture 4">
            <a:extLst>
              <a:ext uri="{FF2B5EF4-FFF2-40B4-BE49-F238E27FC236}">
                <a16:creationId xmlns:a16="http://schemas.microsoft.com/office/drawing/2014/main" id="{1FDEBCD8-93F9-4319-BB5A-5D832C5BB565}"/>
              </a:ext>
            </a:extLst>
          </p:cNvPr>
          <p:cNvPicPr/>
          <p:nvPr/>
        </p:nvPicPr>
        <p:blipFill>
          <a:blip r:embed="rId2"/>
          <a:stretch>
            <a:fillRect/>
          </a:stretch>
        </p:blipFill>
        <p:spPr>
          <a:xfrm>
            <a:off x="621792" y="1123605"/>
            <a:ext cx="11009376" cy="5734395"/>
          </a:xfrm>
          <a:prstGeom prst="rect">
            <a:avLst/>
          </a:prstGeom>
        </p:spPr>
      </p:pic>
    </p:spTree>
    <p:extLst>
      <p:ext uri="{BB962C8B-B14F-4D97-AF65-F5344CB8AC3E}">
        <p14:creationId xmlns:p14="http://schemas.microsoft.com/office/powerpoint/2010/main" val="139929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User Screen Dashboard</a:t>
            </a:r>
          </a:p>
        </p:txBody>
      </p:sp>
      <p:pic>
        <p:nvPicPr>
          <p:cNvPr id="5" name="Picture 4">
            <a:extLst>
              <a:ext uri="{FF2B5EF4-FFF2-40B4-BE49-F238E27FC236}">
                <a16:creationId xmlns:a16="http://schemas.microsoft.com/office/drawing/2014/main" id="{8661D67E-1156-4F50-A004-290BB9FC186F}"/>
              </a:ext>
            </a:extLst>
          </p:cNvPr>
          <p:cNvPicPr/>
          <p:nvPr/>
        </p:nvPicPr>
        <p:blipFill>
          <a:blip r:embed="rId2"/>
          <a:stretch>
            <a:fillRect/>
          </a:stretch>
        </p:blipFill>
        <p:spPr>
          <a:xfrm>
            <a:off x="676656" y="1123606"/>
            <a:ext cx="10899648" cy="5734394"/>
          </a:xfrm>
          <a:prstGeom prst="rect">
            <a:avLst/>
          </a:prstGeom>
        </p:spPr>
      </p:pic>
    </p:spTree>
    <p:extLst>
      <p:ext uri="{BB962C8B-B14F-4D97-AF65-F5344CB8AC3E}">
        <p14:creationId xmlns:p14="http://schemas.microsoft.com/office/powerpoint/2010/main" val="1823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User Profile Update Screen</a:t>
            </a:r>
          </a:p>
        </p:txBody>
      </p:sp>
      <p:pic>
        <p:nvPicPr>
          <p:cNvPr id="5" name="Picture 4">
            <a:extLst>
              <a:ext uri="{FF2B5EF4-FFF2-40B4-BE49-F238E27FC236}">
                <a16:creationId xmlns:a16="http://schemas.microsoft.com/office/drawing/2014/main" id="{131408BF-C812-43B9-926C-5151DE529E20}"/>
              </a:ext>
            </a:extLst>
          </p:cNvPr>
          <p:cNvPicPr/>
          <p:nvPr/>
        </p:nvPicPr>
        <p:blipFill>
          <a:blip r:embed="rId2"/>
          <a:stretch>
            <a:fillRect/>
          </a:stretch>
        </p:blipFill>
        <p:spPr>
          <a:xfrm>
            <a:off x="722376" y="1051560"/>
            <a:ext cx="10799064" cy="5806440"/>
          </a:xfrm>
          <a:prstGeom prst="rect">
            <a:avLst/>
          </a:prstGeom>
        </p:spPr>
      </p:pic>
    </p:spTree>
    <p:extLst>
      <p:ext uri="{BB962C8B-B14F-4D97-AF65-F5344CB8AC3E}">
        <p14:creationId xmlns:p14="http://schemas.microsoft.com/office/powerpoint/2010/main" val="282719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Issuing a Book Screen</a:t>
            </a:r>
          </a:p>
        </p:txBody>
      </p:sp>
      <p:pic>
        <p:nvPicPr>
          <p:cNvPr id="5" name="Picture 4">
            <a:extLst>
              <a:ext uri="{FF2B5EF4-FFF2-40B4-BE49-F238E27FC236}">
                <a16:creationId xmlns:a16="http://schemas.microsoft.com/office/drawing/2014/main" id="{82B8C6EF-5BF0-45A3-9A06-814A8D939227}"/>
              </a:ext>
            </a:extLst>
          </p:cNvPr>
          <p:cNvPicPr/>
          <p:nvPr/>
        </p:nvPicPr>
        <p:blipFill>
          <a:blip r:embed="rId2"/>
          <a:stretch>
            <a:fillRect/>
          </a:stretch>
        </p:blipFill>
        <p:spPr>
          <a:xfrm>
            <a:off x="795528" y="1042416"/>
            <a:ext cx="10744200" cy="5815584"/>
          </a:xfrm>
          <a:prstGeom prst="rect">
            <a:avLst/>
          </a:prstGeom>
        </p:spPr>
      </p:pic>
    </p:spTree>
    <p:extLst>
      <p:ext uri="{BB962C8B-B14F-4D97-AF65-F5344CB8AC3E}">
        <p14:creationId xmlns:p14="http://schemas.microsoft.com/office/powerpoint/2010/main" val="359970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Renewing and Return Screen</a:t>
            </a:r>
          </a:p>
        </p:txBody>
      </p:sp>
      <p:pic>
        <p:nvPicPr>
          <p:cNvPr id="5" name="Picture 4">
            <a:extLst>
              <a:ext uri="{FF2B5EF4-FFF2-40B4-BE49-F238E27FC236}">
                <a16:creationId xmlns:a16="http://schemas.microsoft.com/office/drawing/2014/main" id="{44113416-0EA1-4EA2-9DB6-8161AE67B195}"/>
              </a:ext>
            </a:extLst>
          </p:cNvPr>
          <p:cNvPicPr/>
          <p:nvPr/>
        </p:nvPicPr>
        <p:blipFill>
          <a:blip r:embed="rId2"/>
          <a:stretch>
            <a:fillRect/>
          </a:stretch>
        </p:blipFill>
        <p:spPr>
          <a:xfrm>
            <a:off x="557784" y="1051560"/>
            <a:ext cx="11146536" cy="5806439"/>
          </a:xfrm>
          <a:prstGeom prst="rect">
            <a:avLst/>
          </a:prstGeom>
        </p:spPr>
      </p:pic>
    </p:spTree>
    <p:extLst>
      <p:ext uri="{BB962C8B-B14F-4D97-AF65-F5344CB8AC3E}">
        <p14:creationId xmlns:p14="http://schemas.microsoft.com/office/powerpoint/2010/main" val="2854550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User Signup Screen</a:t>
            </a:r>
          </a:p>
        </p:txBody>
      </p:sp>
      <p:pic>
        <p:nvPicPr>
          <p:cNvPr id="5" name="Picture 4">
            <a:extLst>
              <a:ext uri="{FF2B5EF4-FFF2-40B4-BE49-F238E27FC236}">
                <a16:creationId xmlns:a16="http://schemas.microsoft.com/office/drawing/2014/main" id="{2BFA94BC-C3DC-4F08-A79C-820AD649EAD6}"/>
              </a:ext>
            </a:extLst>
          </p:cNvPr>
          <p:cNvPicPr/>
          <p:nvPr/>
        </p:nvPicPr>
        <p:blipFill>
          <a:blip r:embed="rId2"/>
          <a:stretch>
            <a:fillRect/>
          </a:stretch>
        </p:blipFill>
        <p:spPr>
          <a:xfrm>
            <a:off x="667512" y="1051560"/>
            <a:ext cx="10945368" cy="5806440"/>
          </a:xfrm>
          <a:prstGeom prst="rect">
            <a:avLst/>
          </a:prstGeom>
        </p:spPr>
      </p:pic>
    </p:spTree>
    <p:extLst>
      <p:ext uri="{BB962C8B-B14F-4D97-AF65-F5344CB8AC3E}">
        <p14:creationId xmlns:p14="http://schemas.microsoft.com/office/powerpoint/2010/main" val="1852614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Search Books Screen</a:t>
            </a:r>
          </a:p>
        </p:txBody>
      </p:sp>
      <p:pic>
        <p:nvPicPr>
          <p:cNvPr id="5" name="Picture 4">
            <a:extLst>
              <a:ext uri="{FF2B5EF4-FFF2-40B4-BE49-F238E27FC236}">
                <a16:creationId xmlns:a16="http://schemas.microsoft.com/office/drawing/2014/main" id="{AB4CEA1B-2321-4E53-BC07-28E818BDF8C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58952" y="1123606"/>
            <a:ext cx="10771632" cy="5670386"/>
          </a:xfrm>
          <a:prstGeom prst="rect">
            <a:avLst/>
          </a:prstGeom>
        </p:spPr>
      </p:pic>
    </p:spTree>
    <p:extLst>
      <p:ext uri="{BB962C8B-B14F-4D97-AF65-F5344CB8AC3E}">
        <p14:creationId xmlns:p14="http://schemas.microsoft.com/office/powerpoint/2010/main" val="2892547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Search by Title Screen</a:t>
            </a:r>
          </a:p>
        </p:txBody>
      </p:sp>
      <p:pic>
        <p:nvPicPr>
          <p:cNvPr id="5" name="Picture 4">
            <a:extLst>
              <a:ext uri="{FF2B5EF4-FFF2-40B4-BE49-F238E27FC236}">
                <a16:creationId xmlns:a16="http://schemas.microsoft.com/office/drawing/2014/main" id="{17D9AE13-B0D9-4BBD-ADC3-B783698FFAF9}"/>
              </a:ext>
            </a:extLst>
          </p:cNvPr>
          <p:cNvPicPr/>
          <p:nvPr/>
        </p:nvPicPr>
        <p:blipFill>
          <a:blip r:embed="rId2"/>
          <a:stretch>
            <a:fillRect/>
          </a:stretch>
        </p:blipFill>
        <p:spPr>
          <a:xfrm>
            <a:off x="786384" y="1123605"/>
            <a:ext cx="10808208" cy="5734395"/>
          </a:xfrm>
          <a:prstGeom prst="rect">
            <a:avLst/>
          </a:prstGeom>
        </p:spPr>
      </p:pic>
    </p:spTree>
    <p:extLst>
      <p:ext uri="{BB962C8B-B14F-4D97-AF65-F5344CB8AC3E}">
        <p14:creationId xmlns:p14="http://schemas.microsoft.com/office/powerpoint/2010/main" val="1583296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Search by Author Screen</a:t>
            </a:r>
          </a:p>
        </p:txBody>
      </p:sp>
      <p:pic>
        <p:nvPicPr>
          <p:cNvPr id="4" name="Picture 3">
            <a:extLst>
              <a:ext uri="{FF2B5EF4-FFF2-40B4-BE49-F238E27FC236}">
                <a16:creationId xmlns:a16="http://schemas.microsoft.com/office/drawing/2014/main" id="{5B4949B8-95B9-4757-BC8A-1AD2E1BE03B1}"/>
              </a:ext>
            </a:extLst>
          </p:cNvPr>
          <p:cNvPicPr/>
          <p:nvPr/>
        </p:nvPicPr>
        <p:blipFill>
          <a:blip r:embed="rId2"/>
          <a:stretch>
            <a:fillRect/>
          </a:stretch>
        </p:blipFill>
        <p:spPr>
          <a:xfrm>
            <a:off x="731520" y="1042416"/>
            <a:ext cx="10844784" cy="5815584"/>
          </a:xfrm>
          <a:prstGeom prst="rect">
            <a:avLst/>
          </a:prstGeom>
        </p:spPr>
      </p:pic>
    </p:spTree>
    <p:extLst>
      <p:ext uri="{BB962C8B-B14F-4D97-AF65-F5344CB8AC3E}">
        <p14:creationId xmlns:p14="http://schemas.microsoft.com/office/powerpoint/2010/main" val="20937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492E28-B143-4458-8800-A51A3E99AD5E}"/>
              </a:ext>
            </a:extLst>
          </p:cNvPr>
          <p:cNvSpPr txBox="1"/>
          <p:nvPr/>
        </p:nvSpPr>
        <p:spPr>
          <a:xfrm>
            <a:off x="0" y="292608"/>
            <a:ext cx="12192000" cy="830997"/>
          </a:xfrm>
          <a:prstGeom prst="rect">
            <a:avLst/>
          </a:prstGeom>
          <a:noFill/>
        </p:spPr>
        <p:txBody>
          <a:bodyPr wrap="square" rtlCol="0">
            <a:spAutoFit/>
          </a:bodyPr>
          <a:lstStyle/>
          <a:p>
            <a:pPr algn="ctr"/>
            <a:r>
              <a:rPr lang="en-US" sz="4800" dirty="0">
                <a:solidFill>
                  <a:srgbClr val="7030A0"/>
                </a:solidFill>
                <a:latin typeface="Agency FB" panose="020B0503020202020204" pitchFamily="34" charset="0"/>
              </a:rPr>
              <a:t>Search by Category Screen</a:t>
            </a:r>
          </a:p>
        </p:txBody>
      </p:sp>
      <p:pic>
        <p:nvPicPr>
          <p:cNvPr id="4" name="Picture 3" descr="Graphical user interface, application&#10;&#10;Description automatically generated">
            <a:extLst>
              <a:ext uri="{FF2B5EF4-FFF2-40B4-BE49-F238E27FC236}">
                <a16:creationId xmlns:a16="http://schemas.microsoft.com/office/drawing/2014/main" id="{AD20B9F0-A22E-4185-9D73-0DD21A2193C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9808" y="1014984"/>
            <a:ext cx="10744200" cy="5843016"/>
          </a:xfrm>
          <a:prstGeom prst="rect">
            <a:avLst/>
          </a:prstGeom>
        </p:spPr>
      </p:pic>
    </p:spTree>
    <p:extLst>
      <p:ext uri="{BB962C8B-B14F-4D97-AF65-F5344CB8AC3E}">
        <p14:creationId xmlns:p14="http://schemas.microsoft.com/office/powerpoint/2010/main" val="1912639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rry image of a library&#10;&#10;Description automatically generated">
            <a:extLst>
              <a:ext uri="{FF2B5EF4-FFF2-40B4-BE49-F238E27FC236}">
                <a16:creationId xmlns:a16="http://schemas.microsoft.com/office/drawing/2014/main" id="{72D5238A-EB9F-41D7-A7AE-BED4FFF04093}"/>
              </a:ext>
            </a:extLst>
          </p:cNvPr>
          <p:cNvPicPr>
            <a:picLocks noChangeAspect="1"/>
          </p:cNvPicPr>
          <p:nvPr/>
        </p:nvPicPr>
        <p:blipFill rotWithShape="1">
          <a:blip r:embed="rId2"/>
          <a:srcRect l="3264" r="25596"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9" name="Freeform: Shape 2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E92880-216E-4C37-AB59-BC9C9B1DB813}"/>
              </a:ext>
            </a:extLst>
          </p:cNvPr>
          <p:cNvSpPr>
            <a:spLocks noGrp="1"/>
          </p:cNvSpPr>
          <p:nvPr>
            <p:ph type="title"/>
          </p:nvPr>
        </p:nvSpPr>
        <p:spPr>
          <a:xfrm>
            <a:off x="374904" y="856488"/>
            <a:ext cx="4992624" cy="1243584"/>
          </a:xfrm>
        </p:spPr>
        <p:txBody>
          <a:bodyPr anchor="ctr">
            <a:normAutofit/>
          </a:bodyPr>
          <a:lstStyle/>
          <a:p>
            <a:r>
              <a:rPr lang="en-US" sz="4400" dirty="0">
                <a:latin typeface="Agency FB" panose="020B0503020202020204" pitchFamily="34" charset="0"/>
              </a:rPr>
              <a:t>What can Application do?</a:t>
            </a:r>
          </a:p>
        </p:txBody>
      </p:sp>
      <p:sp>
        <p:nvSpPr>
          <p:cNvPr id="26" name="Rectangle 2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81B029-3449-49C1-8357-D2A3DB5D992B}"/>
              </a:ext>
            </a:extLst>
          </p:cNvPr>
          <p:cNvSpPr>
            <a:spLocks noGrp="1"/>
          </p:cNvSpPr>
          <p:nvPr>
            <p:ph idx="1"/>
          </p:nvPr>
        </p:nvSpPr>
        <p:spPr>
          <a:xfrm>
            <a:off x="374904" y="2522949"/>
            <a:ext cx="5335940" cy="3402363"/>
          </a:xfrm>
        </p:spPr>
        <p:txBody>
          <a:bodyPr anchor="t">
            <a:noAutofit/>
          </a:bodyPr>
          <a:lstStyle/>
          <a:p>
            <a:pPr marL="0" indent="0" algn="just">
              <a:buNone/>
            </a:pPr>
            <a:r>
              <a:rPr lang="en-US" sz="3200" dirty="0">
                <a:latin typeface="Agency FB" panose="020B0503020202020204" pitchFamily="34" charset="0"/>
              </a:rPr>
              <a:t>The key idea of this project is to provide different set of permissions for an admin who are library staff and users who are students. Also an individual who neither have admin or user access can </a:t>
            </a:r>
            <a:r>
              <a:rPr lang="en-US" sz="3200" dirty="0" err="1">
                <a:latin typeface="Agency FB" panose="020B0503020202020204" pitchFamily="34" charset="0"/>
              </a:rPr>
              <a:t>atleast</a:t>
            </a:r>
            <a:r>
              <a:rPr lang="en-US" sz="3200" dirty="0">
                <a:latin typeface="Agency FB" panose="020B0503020202020204" pitchFamily="34" charset="0"/>
              </a:rPr>
              <a:t> browse the books that are currently available for checkout.</a:t>
            </a:r>
          </a:p>
        </p:txBody>
      </p:sp>
    </p:spTree>
    <p:extLst>
      <p:ext uri="{BB962C8B-B14F-4D97-AF65-F5344CB8AC3E}">
        <p14:creationId xmlns:p14="http://schemas.microsoft.com/office/powerpoint/2010/main" val="3123638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2586-106D-4CC5-9D97-4797AA6649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BF4C0-383B-49A7-81F5-6F64A943A15E}"/>
              </a:ext>
            </a:extLst>
          </p:cNvPr>
          <p:cNvSpPr>
            <a:spLocks noGrp="1"/>
          </p:cNvSpPr>
          <p:nvPr>
            <p:ph idx="1"/>
          </p:nvPr>
        </p:nvSpPr>
        <p:spPr/>
        <p:txBody>
          <a:bodyPr/>
          <a:lstStyle/>
          <a:p>
            <a:endParaRPr lang="en-US" dirty="0"/>
          </a:p>
        </p:txBody>
      </p:sp>
      <p:sp>
        <p:nvSpPr>
          <p:cNvPr id="9" name="Rectangle 12">
            <a:extLst>
              <a:ext uri="{FF2B5EF4-FFF2-40B4-BE49-F238E27FC236}">
                <a16:creationId xmlns:a16="http://schemas.microsoft.com/office/drawing/2014/main" id="{F44DB066-7029-44E6-B9A9-85E3FC826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B8AE7E33-7B1B-4054-A9AD-27CA716C3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9849" y="-479"/>
            <a:ext cx="9132151"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6">
            <a:extLst>
              <a:ext uri="{FF2B5EF4-FFF2-40B4-BE49-F238E27FC236}">
                <a16:creationId xmlns:a16="http://schemas.microsoft.com/office/drawing/2014/main" id="{CE619A44-A512-4B5B-8F57-20C632041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69312" y="-3325"/>
            <a:ext cx="8722688"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4">
            <a:extLst>
              <a:ext uri="{FF2B5EF4-FFF2-40B4-BE49-F238E27FC236}">
                <a16:creationId xmlns:a16="http://schemas.microsoft.com/office/drawing/2014/main" id="{8C041E83-23B4-4ADD-8B1B-EBF3109A71ED}"/>
              </a:ext>
            </a:extLst>
          </p:cNvPr>
          <p:cNvSpPr txBox="1">
            <a:spLocks/>
          </p:cNvSpPr>
          <p:nvPr/>
        </p:nvSpPr>
        <p:spPr>
          <a:xfrm>
            <a:off x="397164" y="704850"/>
            <a:ext cx="4195781" cy="2978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5400" dirty="0">
                <a:solidFill>
                  <a:schemeClr val="bg1"/>
                </a:solidFill>
                <a:latin typeface="Agency FB" panose="020B0503020202020204" pitchFamily="34" charset="0"/>
              </a:rPr>
              <a:t>Responsibilities</a:t>
            </a:r>
          </a:p>
        </p:txBody>
      </p:sp>
      <p:sp>
        <p:nvSpPr>
          <p:cNvPr id="13" name="Content Placeholder 7">
            <a:extLst>
              <a:ext uri="{FF2B5EF4-FFF2-40B4-BE49-F238E27FC236}">
                <a16:creationId xmlns:a16="http://schemas.microsoft.com/office/drawing/2014/main" id="{0D2FDFF1-99C9-4755-8B2C-359F89074460}"/>
              </a:ext>
            </a:extLst>
          </p:cNvPr>
          <p:cNvSpPr txBox="1">
            <a:spLocks/>
          </p:cNvSpPr>
          <p:nvPr/>
        </p:nvSpPr>
        <p:spPr>
          <a:xfrm>
            <a:off x="5771643" y="1260475"/>
            <a:ext cx="5576708" cy="4845050"/>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Agency FB" panose="020B0503020202020204" pitchFamily="34" charset="0"/>
              </a:rPr>
              <a:t>Admin </a:t>
            </a:r>
            <a:r>
              <a:rPr lang="en-US" sz="3200" dirty="0" err="1">
                <a:latin typeface="Agency FB" panose="020B0503020202020204" pitchFamily="34" charset="0"/>
              </a:rPr>
              <a:t>Privelages</a:t>
            </a:r>
            <a:r>
              <a:rPr lang="en-US" sz="3200" dirty="0">
                <a:latin typeface="Agency FB" panose="020B0503020202020204" pitchFamily="34" charset="0"/>
              </a:rPr>
              <a:t> and Documentation: Lalith Chandra </a:t>
            </a:r>
            <a:r>
              <a:rPr lang="en-US" sz="3200" dirty="0" err="1">
                <a:latin typeface="Agency FB" panose="020B0503020202020204" pitchFamily="34" charset="0"/>
              </a:rPr>
              <a:t>Attaluri</a:t>
            </a:r>
            <a:endParaRPr lang="en-US" sz="3200" dirty="0">
              <a:latin typeface="Agency FB" panose="020B0503020202020204" pitchFamily="34" charset="0"/>
            </a:endParaRPr>
          </a:p>
          <a:p>
            <a:r>
              <a:rPr lang="en-US" sz="3200" dirty="0">
                <a:latin typeface="Agency FB" panose="020B0503020202020204" pitchFamily="34" charset="0"/>
              </a:rPr>
              <a:t>User </a:t>
            </a:r>
            <a:r>
              <a:rPr lang="en-US" sz="3200" dirty="0" err="1">
                <a:latin typeface="Agency FB" panose="020B0503020202020204" pitchFamily="34" charset="0"/>
              </a:rPr>
              <a:t>Privelages</a:t>
            </a:r>
            <a:r>
              <a:rPr lang="en-US" sz="3200" dirty="0">
                <a:latin typeface="Agency FB" panose="020B0503020202020204" pitchFamily="34" charset="0"/>
              </a:rPr>
              <a:t>: Udaya Byreddy</a:t>
            </a:r>
          </a:p>
          <a:p>
            <a:r>
              <a:rPr lang="en-US" sz="3200" dirty="0">
                <a:latin typeface="Agency FB" panose="020B0503020202020204" pitchFamily="34" charset="0"/>
              </a:rPr>
              <a:t>Mongo DB Cluster, Login &amp; Signup page: Madhu Varma </a:t>
            </a:r>
            <a:r>
              <a:rPr lang="en-US" sz="3200" dirty="0" err="1">
                <a:latin typeface="Agency FB" panose="020B0503020202020204" pitchFamily="34" charset="0"/>
              </a:rPr>
              <a:t>Rudraraju</a:t>
            </a:r>
            <a:endParaRPr lang="en-US" sz="3200" dirty="0">
              <a:latin typeface="Agency FB" panose="020B0503020202020204" pitchFamily="34" charset="0"/>
            </a:endParaRPr>
          </a:p>
          <a:p>
            <a:endParaRPr lang="en-US" sz="2100" dirty="0"/>
          </a:p>
        </p:txBody>
      </p:sp>
    </p:spTree>
    <p:extLst>
      <p:ext uri="{BB962C8B-B14F-4D97-AF65-F5344CB8AC3E}">
        <p14:creationId xmlns:p14="http://schemas.microsoft.com/office/powerpoint/2010/main" val="1174693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914429-D36A-44D8-A458-2C02557CF851}"/>
              </a:ext>
            </a:extLst>
          </p:cNvPr>
          <p:cNvSpPr>
            <a:spLocks noGrp="1"/>
          </p:cNvSpPr>
          <p:nvPr>
            <p:ph type="title"/>
          </p:nvPr>
        </p:nvSpPr>
        <p:spPr>
          <a:xfrm>
            <a:off x="621792" y="1161288"/>
            <a:ext cx="3602736" cy="4526280"/>
          </a:xfrm>
        </p:spPr>
        <p:txBody>
          <a:bodyPr>
            <a:normAutofit/>
          </a:bodyPr>
          <a:lstStyle/>
          <a:p>
            <a:pPr algn="ctr"/>
            <a:r>
              <a:rPr lang="en-US" sz="5400" dirty="0">
                <a:latin typeface="Agency FB" panose="020B0503020202020204" pitchFamily="34" charset="0"/>
              </a:rPr>
              <a:t>References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4431CC-EC64-4AD7-9F07-16C10F031489}"/>
              </a:ext>
            </a:extLst>
          </p:cNvPr>
          <p:cNvSpPr>
            <a:spLocks noGrp="1"/>
          </p:cNvSpPr>
          <p:nvPr>
            <p:ph idx="1"/>
          </p:nvPr>
        </p:nvSpPr>
        <p:spPr>
          <a:xfrm>
            <a:off x="5434149" y="932688"/>
            <a:ext cx="5916603" cy="4992624"/>
          </a:xfrm>
        </p:spPr>
        <p:txBody>
          <a:bodyPr anchor="ctr">
            <a:normAutofit/>
          </a:bodyPr>
          <a:lstStyle/>
          <a:p>
            <a:r>
              <a:rPr lang="en-US" sz="2000" dirty="0">
                <a:hlinkClick r:id="rId2"/>
              </a:rPr>
              <a:t>https://angular-templates.io/tutorials/about/learn-how-to-build-a-mean-stack-application</a:t>
            </a:r>
            <a:endParaRPr lang="en-US" sz="2000" dirty="0"/>
          </a:p>
          <a:p>
            <a:r>
              <a:rPr lang="en-US" sz="2000" dirty="0">
                <a:hlinkClick r:id="rId3"/>
              </a:rPr>
              <a:t>https://medium.com/better-programming/mean-stack-application-why-should-you-use-it-for-development-c3be2f7aed51</a:t>
            </a:r>
            <a:endParaRPr lang="en-US" sz="2000" dirty="0"/>
          </a:p>
          <a:p>
            <a:pPr marL="0" indent="0">
              <a:buNone/>
            </a:pPr>
            <a:endParaRPr lang="en-US" sz="2000" dirty="0"/>
          </a:p>
        </p:txBody>
      </p:sp>
    </p:spTree>
    <p:extLst>
      <p:ext uri="{BB962C8B-B14F-4D97-AF65-F5344CB8AC3E}">
        <p14:creationId xmlns:p14="http://schemas.microsoft.com/office/powerpoint/2010/main" val="3958465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C879-EEB4-4CAF-BCD6-8ED9119BAF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6508F9-7BB7-4F1D-87F9-993D6451C9E3}"/>
              </a:ext>
            </a:extLst>
          </p:cNvPr>
          <p:cNvSpPr>
            <a:spLocks noGrp="1"/>
          </p:cNvSpPr>
          <p:nvPr>
            <p:ph idx="1"/>
          </p:nvPr>
        </p:nvSpPr>
        <p:spPr/>
        <p:txBody>
          <a:bodyPr/>
          <a:lstStyle/>
          <a:p>
            <a:endParaRPr lang="en-US"/>
          </a:p>
        </p:txBody>
      </p:sp>
      <p:sp>
        <p:nvSpPr>
          <p:cNvPr id="5" name="Rectangle 6">
            <a:extLst>
              <a:ext uri="{FF2B5EF4-FFF2-40B4-BE49-F238E27FC236}">
                <a16:creationId xmlns:a16="http://schemas.microsoft.com/office/drawing/2014/main" id="{87CB3A02-4F1B-484E-9F55-B2CB9A670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Video 3">
            <a:extLst>
              <a:ext uri="{FF2B5EF4-FFF2-40B4-BE49-F238E27FC236}">
                <a16:creationId xmlns:a16="http://schemas.microsoft.com/office/drawing/2014/main" id="{E586A51A-64F5-416B-B7B8-F3558679CA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7" name="Rectangle 6">
            <a:extLst>
              <a:ext uri="{FF2B5EF4-FFF2-40B4-BE49-F238E27FC236}">
                <a16:creationId xmlns:a16="http://schemas.microsoft.com/office/drawing/2014/main" id="{BB0400AF-3BA4-4037-966C-9C983396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91ED916-F20B-4A36-BEB9-23A588FF69FF}"/>
              </a:ext>
            </a:extLst>
          </p:cNvPr>
          <p:cNvSpPr txBox="1">
            <a:spLocks/>
          </p:cNvSpPr>
          <p:nvPr/>
        </p:nvSpPr>
        <p:spPr>
          <a:xfrm>
            <a:off x="643466" y="1322616"/>
            <a:ext cx="10905059" cy="265120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9600" dirty="0">
                <a:solidFill>
                  <a:schemeClr val="bg1"/>
                </a:solidFill>
                <a:latin typeface="Brush Script MT" panose="03060802040406070304" pitchFamily="66" charset="0"/>
              </a:rPr>
              <a:t>Thank You</a:t>
            </a:r>
          </a:p>
        </p:txBody>
      </p:sp>
      <p:cxnSp>
        <p:nvCxnSpPr>
          <p:cNvPr id="9" name="Straight Connector 8">
            <a:extLst>
              <a:ext uri="{FF2B5EF4-FFF2-40B4-BE49-F238E27FC236}">
                <a16:creationId xmlns:a16="http://schemas.microsoft.com/office/drawing/2014/main" id="{EFE18808-C370-4E36-A40A-8CCECD1A05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CD31-4D78-4526-9698-5A2FF0B98D7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989A2EF-A88D-42FC-9D4B-CCA52D8DA7CF}"/>
              </a:ext>
            </a:extLst>
          </p:cNvPr>
          <p:cNvSpPr>
            <a:spLocks noGrp="1"/>
          </p:cNvSpPr>
          <p:nvPr>
            <p:ph idx="1"/>
          </p:nvPr>
        </p:nvSpPr>
        <p:spPr/>
        <p:txBody>
          <a:bodyPr/>
          <a:lstStyle/>
          <a:p>
            <a:endParaRPr lang="en-US" dirty="0"/>
          </a:p>
        </p:txBody>
      </p:sp>
      <p:sp>
        <p:nvSpPr>
          <p:cNvPr id="10" name="Rectangle 9">
            <a:extLst>
              <a:ext uri="{FF2B5EF4-FFF2-40B4-BE49-F238E27FC236}">
                <a16:creationId xmlns:a16="http://schemas.microsoft.com/office/drawing/2014/main" id="{82361A32-324C-452B-8E77-644B27733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910627-7637-4014-BF61-91EE3C2659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3F338668-AD9F-4B94-921E-688C82750F3E}"/>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6000" dirty="0">
                <a:solidFill>
                  <a:srgbClr val="000000"/>
                </a:solidFill>
                <a:latin typeface="Agency FB" panose="020B0503020202020204" pitchFamily="34" charset="0"/>
              </a:rPr>
              <a:t>Dataset</a:t>
            </a:r>
          </a:p>
        </p:txBody>
      </p:sp>
      <p:sp>
        <p:nvSpPr>
          <p:cNvPr id="13" name="Freeform 62">
            <a:extLst>
              <a:ext uri="{FF2B5EF4-FFF2-40B4-BE49-F238E27FC236}">
                <a16:creationId xmlns:a16="http://schemas.microsoft.com/office/drawing/2014/main" id="{D5C86AC1-D87E-4799-9372-00D6321A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Database">
            <a:extLst>
              <a:ext uri="{FF2B5EF4-FFF2-40B4-BE49-F238E27FC236}">
                <a16:creationId xmlns:a16="http://schemas.microsoft.com/office/drawing/2014/main" id="{EC8680B5-409F-4E8F-B373-41CCB17E0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15" name="Content Placeholder 2">
            <a:extLst>
              <a:ext uri="{FF2B5EF4-FFF2-40B4-BE49-F238E27FC236}">
                <a16:creationId xmlns:a16="http://schemas.microsoft.com/office/drawing/2014/main" id="{BC0608E2-1696-4C6F-9998-F1D629331AE1}"/>
              </a:ext>
            </a:extLst>
          </p:cNvPr>
          <p:cNvSpPr txBox="1">
            <a:spLocks/>
          </p:cNvSpPr>
          <p:nvPr/>
        </p:nvSpPr>
        <p:spPr>
          <a:xfrm>
            <a:off x="6090574" y="2421682"/>
            <a:ext cx="4977578" cy="3639289"/>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000000"/>
                </a:solidFill>
                <a:latin typeface="Agency FB" panose="020B0503020202020204" pitchFamily="34" charset="0"/>
              </a:rPr>
              <a:t>The dataset which we are using is a manually built dataset that contains information of all the books that are available in UMKC library and the dataset targets the Undergraduate and Graduate students having a diversified backgrounds. </a:t>
            </a:r>
          </a:p>
        </p:txBody>
      </p:sp>
    </p:spTree>
    <p:extLst>
      <p:ext uri="{BB962C8B-B14F-4D97-AF65-F5344CB8AC3E}">
        <p14:creationId xmlns:p14="http://schemas.microsoft.com/office/powerpoint/2010/main" val="96923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F073C9-1829-4BB2-9677-645B601A8314}"/>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71181-3C10-4245-8D74-45A95CE5DEC0}"/>
              </a:ext>
            </a:extLst>
          </p:cNvPr>
          <p:cNvSpPr>
            <a:spLocks noGrp="1"/>
          </p:cNvSpPr>
          <p:nvPr>
            <p:ph type="title"/>
          </p:nvPr>
        </p:nvSpPr>
        <p:spPr>
          <a:xfrm>
            <a:off x="371094" y="1161288"/>
            <a:ext cx="9193530" cy="1124712"/>
          </a:xfrm>
        </p:spPr>
        <p:txBody>
          <a:bodyPr anchor="b">
            <a:noAutofit/>
          </a:bodyPr>
          <a:lstStyle/>
          <a:p>
            <a:r>
              <a:rPr lang="en-US" sz="5400" dirty="0">
                <a:latin typeface="Agency FB" panose="020B0503020202020204" pitchFamily="34" charset="0"/>
              </a:rPr>
              <a:t>What does Dataset contain?</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333121-F12D-403A-AA28-9CD6E6ADF0CC}"/>
              </a:ext>
            </a:extLst>
          </p:cNvPr>
          <p:cNvSpPr>
            <a:spLocks noGrp="1"/>
          </p:cNvSpPr>
          <p:nvPr>
            <p:ph idx="1"/>
          </p:nvPr>
        </p:nvSpPr>
        <p:spPr>
          <a:xfrm>
            <a:off x="371094" y="2718054"/>
            <a:ext cx="6715506" cy="3207258"/>
          </a:xfrm>
        </p:spPr>
        <p:txBody>
          <a:bodyPr anchor="t">
            <a:noAutofit/>
          </a:bodyPr>
          <a:lstStyle/>
          <a:p>
            <a:r>
              <a:rPr lang="en-US" sz="2800" b="1" dirty="0">
                <a:latin typeface="Agency FB" panose="020B0503020202020204" pitchFamily="34" charset="0"/>
              </a:rPr>
              <a:t>Title</a:t>
            </a:r>
            <a:r>
              <a:rPr lang="en-US" sz="2800" dirty="0">
                <a:latin typeface="Agency FB" panose="020B0503020202020204" pitchFamily="34" charset="0"/>
              </a:rPr>
              <a:t>: Name of the book</a:t>
            </a:r>
          </a:p>
          <a:p>
            <a:r>
              <a:rPr lang="en-US" sz="2800" b="1" dirty="0">
                <a:latin typeface="Agency FB" panose="020B0503020202020204" pitchFamily="34" charset="0"/>
              </a:rPr>
              <a:t>Author</a:t>
            </a:r>
            <a:r>
              <a:rPr lang="en-US" sz="2800" dirty="0">
                <a:latin typeface="Agency FB" panose="020B0503020202020204" pitchFamily="34" charset="0"/>
              </a:rPr>
              <a:t>: Name of the book writer</a:t>
            </a:r>
          </a:p>
          <a:p>
            <a:r>
              <a:rPr lang="en-US" sz="2800" b="1" dirty="0" err="1">
                <a:latin typeface="Agency FB" panose="020B0503020202020204" pitchFamily="34" charset="0"/>
              </a:rPr>
              <a:t>Published_year</a:t>
            </a:r>
            <a:r>
              <a:rPr lang="en-US" sz="2800" b="1" dirty="0">
                <a:latin typeface="Agency FB" panose="020B0503020202020204" pitchFamily="34" charset="0"/>
              </a:rPr>
              <a:t>: </a:t>
            </a:r>
            <a:r>
              <a:rPr lang="en-US" sz="2800" dirty="0">
                <a:latin typeface="Agency FB" panose="020B0503020202020204" pitchFamily="34" charset="0"/>
              </a:rPr>
              <a:t>Year in which the book is published </a:t>
            </a:r>
          </a:p>
          <a:p>
            <a:r>
              <a:rPr lang="en-US" sz="2800" b="1" dirty="0" err="1">
                <a:latin typeface="Agency FB" panose="020B0503020202020204" pitchFamily="34" charset="0"/>
              </a:rPr>
              <a:t>Published_date</a:t>
            </a:r>
            <a:r>
              <a:rPr lang="en-US" sz="2800" b="1" dirty="0">
                <a:latin typeface="Agency FB" panose="020B0503020202020204" pitchFamily="34" charset="0"/>
              </a:rPr>
              <a:t>: </a:t>
            </a:r>
            <a:r>
              <a:rPr lang="en-US" sz="2800" dirty="0">
                <a:latin typeface="Agency FB" panose="020B0503020202020204" pitchFamily="34" charset="0"/>
              </a:rPr>
              <a:t>Date on which the book is published</a:t>
            </a:r>
          </a:p>
          <a:p>
            <a:r>
              <a:rPr lang="en-US" sz="2800" b="1" dirty="0">
                <a:latin typeface="Agency FB" panose="020B0503020202020204" pitchFamily="34" charset="0"/>
              </a:rPr>
              <a:t>Subject:</a:t>
            </a:r>
            <a:r>
              <a:rPr lang="en-US" sz="2800" dirty="0">
                <a:latin typeface="Agency FB" panose="020B0503020202020204" pitchFamily="34" charset="0"/>
              </a:rPr>
              <a:t> Subjects which the book is related to </a:t>
            </a:r>
          </a:p>
        </p:txBody>
      </p:sp>
    </p:spTree>
    <p:extLst>
      <p:ext uri="{BB962C8B-B14F-4D97-AF65-F5344CB8AC3E}">
        <p14:creationId xmlns:p14="http://schemas.microsoft.com/office/powerpoint/2010/main" val="93822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9DCB-C153-4B99-879C-90460D666C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8F9738-B95C-4364-9989-0307B0C31401}"/>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12F107E0-8BFE-4CD9-AB6E-D3BEABC3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AF822A99-4B5B-49EC-AC38-102A0B014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2C3E1186-D9A1-45E7-9410-B0700130CEB0}"/>
              </a:ext>
            </a:extLst>
          </p:cNvPr>
          <p:cNvSpPr txBox="1">
            <a:spLocks/>
          </p:cNvSpPr>
          <p:nvPr/>
        </p:nvSpPr>
        <p:spPr>
          <a:xfrm>
            <a:off x="643467" y="795509"/>
            <a:ext cx="4092525" cy="27986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8000" dirty="0">
                <a:solidFill>
                  <a:srgbClr val="FFFFFF"/>
                </a:solidFill>
                <a:latin typeface="Agency FB" panose="020B0503020202020204" pitchFamily="34" charset="0"/>
              </a:rPr>
              <a:t>Portal </a:t>
            </a:r>
            <a:br>
              <a:rPr lang="en-US" sz="8000" dirty="0">
                <a:solidFill>
                  <a:srgbClr val="FFFFFF"/>
                </a:solidFill>
                <a:latin typeface="Agency FB" panose="020B0503020202020204" pitchFamily="34" charset="0"/>
              </a:rPr>
            </a:br>
            <a:r>
              <a:rPr lang="en-US" sz="8000" dirty="0">
                <a:solidFill>
                  <a:srgbClr val="FFFFFF"/>
                </a:solidFill>
                <a:latin typeface="Agency FB" panose="020B0503020202020204" pitchFamily="34" charset="0"/>
              </a:rPr>
              <a:t>Modules</a:t>
            </a:r>
          </a:p>
        </p:txBody>
      </p:sp>
      <p:sp>
        <p:nvSpPr>
          <p:cNvPr id="7" name="Oval 6">
            <a:extLst>
              <a:ext uri="{FF2B5EF4-FFF2-40B4-BE49-F238E27FC236}">
                <a16:creationId xmlns:a16="http://schemas.microsoft.com/office/drawing/2014/main" id="{13F47A1F-F334-4135-8DD2-D48848FE9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7808430-FB3B-43D5-A7A6-A8D3500CF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9" name="Content Placeholder 2">
            <a:extLst>
              <a:ext uri="{FF2B5EF4-FFF2-40B4-BE49-F238E27FC236}">
                <a16:creationId xmlns:a16="http://schemas.microsoft.com/office/drawing/2014/main" id="{30DD563A-85CF-47EF-A8AC-FDC4B8A9A256}"/>
              </a:ext>
            </a:extLst>
          </p:cNvPr>
          <p:cNvGraphicFramePr>
            <a:graphicFrameLocks/>
          </p:cNvGraphicFramePr>
          <p:nvPr>
            <p:extLst>
              <p:ext uri="{D42A27DB-BD31-4B8C-83A1-F6EECF244321}">
                <p14:modId xmlns:p14="http://schemas.microsoft.com/office/powerpoint/2010/main" val="52894570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66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430-2DA3-448C-92CD-2496E358F8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321B22-CF8B-4435-B106-A7E8F201E491}"/>
              </a:ext>
            </a:extLst>
          </p:cNvPr>
          <p:cNvSpPr>
            <a:spLocks noGrp="1"/>
          </p:cNvSpPr>
          <p:nvPr>
            <p:ph idx="1"/>
          </p:nvPr>
        </p:nvSpPr>
        <p:spPr/>
        <p:txBody>
          <a:bodyPr/>
          <a:lstStyle/>
          <a:p>
            <a:endParaRPr lang="en-US" dirty="0"/>
          </a:p>
        </p:txBody>
      </p:sp>
      <p:sp useBgFill="1">
        <p:nvSpPr>
          <p:cNvPr id="4" name="Rectangle 7">
            <a:extLst>
              <a:ext uri="{FF2B5EF4-FFF2-40B4-BE49-F238E27FC236}">
                <a16:creationId xmlns:a16="http://schemas.microsoft.com/office/drawing/2014/main" id="{621DBDCB-235A-41C1-A276-682FDB099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9">
            <a:extLst>
              <a:ext uri="{FF2B5EF4-FFF2-40B4-BE49-F238E27FC236}">
                <a16:creationId xmlns:a16="http://schemas.microsoft.com/office/drawing/2014/main" id="{74525D12-28F2-4678-AD1C-F8BB80689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1">
            <a:extLst>
              <a:ext uri="{FF2B5EF4-FFF2-40B4-BE49-F238E27FC236}">
                <a16:creationId xmlns:a16="http://schemas.microsoft.com/office/drawing/2014/main" id="{518B7085-77F2-4D87-B91E-AF4FA3A2D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4B7813D-8159-41C1-9F5A-CEAB50F1F843}"/>
              </a:ext>
            </a:extLst>
          </p:cNvPr>
          <p:cNvSpPr txBox="1">
            <a:spLocks/>
          </p:cNvSpPr>
          <p:nvPr/>
        </p:nvSpPr>
        <p:spPr>
          <a:xfrm>
            <a:off x="852437" y="1188637"/>
            <a:ext cx="3661367"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4800" dirty="0">
                <a:latin typeface="Agency FB" panose="020B0503020202020204" pitchFamily="34" charset="0"/>
              </a:rPr>
              <a:t>Admin Privileges</a:t>
            </a:r>
          </a:p>
        </p:txBody>
      </p:sp>
      <p:cxnSp>
        <p:nvCxnSpPr>
          <p:cNvPr id="8" name="Straight Connector 7">
            <a:extLst>
              <a:ext uri="{FF2B5EF4-FFF2-40B4-BE49-F238E27FC236}">
                <a16:creationId xmlns:a16="http://schemas.microsoft.com/office/drawing/2014/main" id="{EB62E0CB-21AA-473F-AEC0-41B48AF34D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296B3CAA-6651-4722-8DC2-8A0C7C3C5405}"/>
              </a:ext>
            </a:extLst>
          </p:cNvPr>
          <p:cNvSpPr txBox="1">
            <a:spLocks/>
          </p:cNvSpPr>
          <p:nvPr/>
        </p:nvSpPr>
        <p:spPr>
          <a:xfrm>
            <a:off x="5255260" y="1648870"/>
            <a:ext cx="4702848" cy="3560260"/>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gency FB" panose="020B0503020202020204" pitchFamily="34" charset="0"/>
              </a:rPr>
              <a:t>Signup</a:t>
            </a:r>
          </a:p>
          <a:p>
            <a:r>
              <a:rPr lang="en-US" sz="2000" dirty="0">
                <a:latin typeface="Agency FB" panose="020B0503020202020204" pitchFamily="34" charset="0"/>
              </a:rPr>
              <a:t>Login</a:t>
            </a:r>
          </a:p>
          <a:p>
            <a:r>
              <a:rPr lang="en-US" sz="2000" dirty="0">
                <a:latin typeface="Agency FB" panose="020B0503020202020204" pitchFamily="34" charset="0"/>
              </a:rPr>
              <a:t>Logout</a:t>
            </a:r>
          </a:p>
          <a:p>
            <a:r>
              <a:rPr lang="en-US" sz="2000" dirty="0">
                <a:latin typeface="Agency FB" panose="020B0503020202020204" pitchFamily="34" charset="0"/>
              </a:rPr>
              <a:t>Add new books</a:t>
            </a:r>
          </a:p>
          <a:p>
            <a:r>
              <a:rPr lang="en-US" sz="2000" dirty="0">
                <a:latin typeface="Agency FB" panose="020B0503020202020204" pitchFamily="34" charset="0"/>
              </a:rPr>
              <a:t>Update existing books</a:t>
            </a:r>
          </a:p>
          <a:p>
            <a:r>
              <a:rPr lang="en-US" sz="2000" dirty="0">
                <a:latin typeface="Agency FB" panose="020B0503020202020204" pitchFamily="34" charset="0"/>
              </a:rPr>
              <a:t>Delete books</a:t>
            </a:r>
          </a:p>
          <a:p>
            <a:r>
              <a:rPr lang="en-US" sz="2000" dirty="0">
                <a:latin typeface="Agency FB" panose="020B0503020202020204" pitchFamily="34" charset="0"/>
              </a:rPr>
              <a:t>Search books by its title and category</a:t>
            </a:r>
          </a:p>
          <a:p>
            <a:r>
              <a:rPr lang="en-US" sz="2000" dirty="0">
                <a:latin typeface="Agency FB" panose="020B0503020202020204" pitchFamily="34" charset="0"/>
              </a:rPr>
              <a:t>Find users</a:t>
            </a:r>
          </a:p>
          <a:p>
            <a:r>
              <a:rPr lang="en-US" sz="2000" dirty="0">
                <a:latin typeface="Agency FB" panose="020B0503020202020204" pitchFamily="34" charset="0"/>
              </a:rPr>
              <a:t>Delete the user</a:t>
            </a:r>
          </a:p>
          <a:p>
            <a:r>
              <a:rPr lang="en-US" sz="2000" dirty="0">
                <a:latin typeface="Agency FB" panose="020B0503020202020204" pitchFamily="34" charset="0"/>
              </a:rPr>
              <a:t>Update admin profile details and their passwords </a:t>
            </a:r>
          </a:p>
          <a:p>
            <a:endParaRPr lang="en-US" sz="2000" dirty="0">
              <a:latin typeface="Agency FB" panose="020B0503020202020204" pitchFamily="34" charset="0"/>
            </a:endParaRPr>
          </a:p>
        </p:txBody>
      </p:sp>
    </p:spTree>
    <p:extLst>
      <p:ext uri="{BB962C8B-B14F-4D97-AF65-F5344CB8AC3E}">
        <p14:creationId xmlns:p14="http://schemas.microsoft.com/office/powerpoint/2010/main" val="190478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DE05-8CAE-4E1B-9384-23E6831239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E51691-90A6-4102-A6B8-4549A02A2613}"/>
              </a:ext>
            </a:extLst>
          </p:cNvPr>
          <p:cNvSpPr>
            <a:spLocks noGrp="1"/>
          </p:cNvSpPr>
          <p:nvPr>
            <p:ph idx="1"/>
          </p:nvPr>
        </p:nvSpPr>
        <p:spPr/>
        <p:txBody>
          <a:bodyPr/>
          <a:lstStyle/>
          <a:p>
            <a:endParaRPr lang="en-US" dirty="0"/>
          </a:p>
        </p:txBody>
      </p:sp>
      <p:sp useBgFill="1">
        <p:nvSpPr>
          <p:cNvPr id="4" name="Rectangle 7">
            <a:extLst>
              <a:ext uri="{FF2B5EF4-FFF2-40B4-BE49-F238E27FC236}">
                <a16:creationId xmlns:a16="http://schemas.microsoft.com/office/drawing/2014/main" id="{B6C1CCFA-232E-4CD6-A0FB-491CE0FAA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9">
            <a:extLst>
              <a:ext uri="{FF2B5EF4-FFF2-40B4-BE49-F238E27FC236}">
                <a16:creationId xmlns:a16="http://schemas.microsoft.com/office/drawing/2014/main" id="{D8E0E247-66FD-4E79-8F52-534A4CC87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1">
            <a:extLst>
              <a:ext uri="{FF2B5EF4-FFF2-40B4-BE49-F238E27FC236}">
                <a16:creationId xmlns:a16="http://schemas.microsoft.com/office/drawing/2014/main" id="{99DC7827-698F-4E39-86AC-D8CDB0CB4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A7845D6-111F-4832-9D6B-1E1F82197499}"/>
              </a:ext>
            </a:extLst>
          </p:cNvPr>
          <p:cNvSpPr txBox="1">
            <a:spLocks/>
          </p:cNvSpPr>
          <p:nvPr/>
        </p:nvSpPr>
        <p:spPr>
          <a:xfrm>
            <a:off x="852437" y="1188637"/>
            <a:ext cx="3661367"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4800" dirty="0">
                <a:latin typeface="Agency FB" panose="020B0503020202020204" pitchFamily="34" charset="0"/>
              </a:rPr>
              <a:t>User Privileges</a:t>
            </a:r>
          </a:p>
        </p:txBody>
      </p:sp>
      <p:cxnSp>
        <p:nvCxnSpPr>
          <p:cNvPr id="8" name="Straight Connector 7">
            <a:extLst>
              <a:ext uri="{FF2B5EF4-FFF2-40B4-BE49-F238E27FC236}">
                <a16:creationId xmlns:a16="http://schemas.microsoft.com/office/drawing/2014/main" id="{6BF5E2AB-1646-47DF-8FE5-B77F209AD3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A990680-893C-400F-8E96-2FD8D7F4EB62}"/>
              </a:ext>
            </a:extLst>
          </p:cNvPr>
          <p:cNvSpPr txBox="1">
            <a:spLocks/>
          </p:cNvSpPr>
          <p:nvPr/>
        </p:nvSpPr>
        <p:spPr>
          <a:xfrm>
            <a:off x="5298595" y="1898270"/>
            <a:ext cx="4702848" cy="3560260"/>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gency FB" panose="020B0503020202020204" pitchFamily="34" charset="0"/>
              </a:rPr>
              <a:t>Signup</a:t>
            </a:r>
          </a:p>
          <a:p>
            <a:r>
              <a:rPr lang="en-US" sz="2000" dirty="0">
                <a:latin typeface="Agency FB" panose="020B0503020202020204" pitchFamily="34" charset="0"/>
              </a:rPr>
              <a:t>Login</a:t>
            </a:r>
          </a:p>
          <a:p>
            <a:r>
              <a:rPr lang="en-US" sz="2000" dirty="0">
                <a:latin typeface="Agency FB" panose="020B0503020202020204" pitchFamily="34" charset="0"/>
              </a:rPr>
              <a:t>Logout</a:t>
            </a:r>
          </a:p>
          <a:p>
            <a:r>
              <a:rPr lang="en-US" sz="2000" dirty="0">
                <a:latin typeface="Agency FB" panose="020B0503020202020204" pitchFamily="34" charset="0"/>
              </a:rPr>
              <a:t>Checkout a Book</a:t>
            </a:r>
          </a:p>
          <a:p>
            <a:r>
              <a:rPr lang="en-US" sz="2000" dirty="0">
                <a:latin typeface="Agency FB" panose="020B0503020202020204" pitchFamily="34" charset="0"/>
              </a:rPr>
              <a:t>Book Renewal</a:t>
            </a:r>
          </a:p>
          <a:p>
            <a:r>
              <a:rPr lang="en-US" sz="2000" dirty="0">
                <a:latin typeface="Agency FB" panose="020B0503020202020204" pitchFamily="34" charset="0"/>
              </a:rPr>
              <a:t>Book Return</a:t>
            </a:r>
          </a:p>
          <a:p>
            <a:r>
              <a:rPr lang="en-US" sz="2000" dirty="0">
                <a:latin typeface="Agency FB" panose="020B0503020202020204" pitchFamily="34" charset="0"/>
              </a:rPr>
              <a:t>Update Profile Details and their Passwords</a:t>
            </a:r>
          </a:p>
          <a:p>
            <a:r>
              <a:rPr lang="en-US" sz="2000" dirty="0">
                <a:latin typeface="Agency FB" panose="020B0503020202020204" pitchFamily="34" charset="0"/>
              </a:rPr>
              <a:t>Delete Account </a:t>
            </a:r>
          </a:p>
          <a:p>
            <a:endParaRPr lang="en-US" sz="2000" dirty="0">
              <a:latin typeface="Agency FB" panose="020B0503020202020204" pitchFamily="34" charset="0"/>
            </a:endParaRPr>
          </a:p>
        </p:txBody>
      </p:sp>
    </p:spTree>
    <p:extLst>
      <p:ext uri="{BB962C8B-B14F-4D97-AF65-F5344CB8AC3E}">
        <p14:creationId xmlns:p14="http://schemas.microsoft.com/office/powerpoint/2010/main" val="1639474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5A9C-0CB9-4FE3-8224-F3233479F3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A46C7C-F9DC-4707-BA07-2E2C4091BCE9}"/>
              </a:ext>
            </a:extLst>
          </p:cNvPr>
          <p:cNvSpPr>
            <a:spLocks noGrp="1"/>
          </p:cNvSpPr>
          <p:nvPr>
            <p:ph idx="1"/>
          </p:nvPr>
        </p:nvSpPr>
        <p:spPr/>
        <p:txBody>
          <a:bodyPr/>
          <a:lstStyle/>
          <a:p>
            <a:endParaRPr lang="en-US"/>
          </a:p>
        </p:txBody>
      </p:sp>
      <p:sp useBgFill="1">
        <p:nvSpPr>
          <p:cNvPr id="6" name="Rectangle 7">
            <a:extLst>
              <a:ext uri="{FF2B5EF4-FFF2-40B4-BE49-F238E27FC236}">
                <a16:creationId xmlns:a16="http://schemas.microsoft.com/office/drawing/2014/main" id="{F7237624-C1CA-477A-84D0-693BAFD10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9">
            <a:extLst>
              <a:ext uri="{FF2B5EF4-FFF2-40B4-BE49-F238E27FC236}">
                <a16:creationId xmlns:a16="http://schemas.microsoft.com/office/drawing/2014/main" id="{012F5A1C-591F-467B-BC8F-604C8FFDA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1">
            <a:extLst>
              <a:ext uri="{FF2B5EF4-FFF2-40B4-BE49-F238E27FC236}">
                <a16:creationId xmlns:a16="http://schemas.microsoft.com/office/drawing/2014/main" id="{28E77499-2CE8-476C-8CDC-6B5D9B19B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AEE4A9A-A119-4318-9310-EFC8A0A0A867}"/>
              </a:ext>
            </a:extLst>
          </p:cNvPr>
          <p:cNvSpPr txBox="1">
            <a:spLocks/>
          </p:cNvSpPr>
          <p:nvPr/>
        </p:nvSpPr>
        <p:spPr>
          <a:xfrm>
            <a:off x="852437" y="1188637"/>
            <a:ext cx="3661367"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4800" dirty="0">
                <a:latin typeface="Agency FB" panose="020B0503020202020204" pitchFamily="34" charset="0"/>
              </a:rPr>
              <a:t>Browse Books</a:t>
            </a:r>
          </a:p>
        </p:txBody>
      </p:sp>
      <p:cxnSp>
        <p:nvCxnSpPr>
          <p:cNvPr id="10" name="Straight Connector 9">
            <a:extLst>
              <a:ext uri="{FF2B5EF4-FFF2-40B4-BE49-F238E27FC236}">
                <a16:creationId xmlns:a16="http://schemas.microsoft.com/office/drawing/2014/main" id="{C0A64DD7-4763-41D1-AA64-7BA4543B68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900FB17-8272-4A60-A61B-BAC893F0305C}"/>
              </a:ext>
            </a:extLst>
          </p:cNvPr>
          <p:cNvSpPr txBox="1">
            <a:spLocks/>
          </p:cNvSpPr>
          <p:nvPr/>
        </p:nvSpPr>
        <p:spPr>
          <a:xfrm>
            <a:off x="5296071" y="1670165"/>
            <a:ext cx="5025811" cy="3560260"/>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600" dirty="0">
                <a:latin typeface="Agency FB" panose="020B0503020202020204" pitchFamily="34" charset="0"/>
              </a:rPr>
              <a:t>This functionality is accessible to anyone who has the URL of our portal. Here we can browse the available books for checkout</a:t>
            </a:r>
          </a:p>
        </p:txBody>
      </p:sp>
    </p:spTree>
    <p:extLst>
      <p:ext uri="{BB962C8B-B14F-4D97-AF65-F5344CB8AC3E}">
        <p14:creationId xmlns:p14="http://schemas.microsoft.com/office/powerpoint/2010/main" val="84801190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BrushVTI">
  <a:themeElements>
    <a:clrScheme name="AnalogousFromLightSeed_2SEEDS">
      <a:dk1>
        <a:srgbClr val="000000"/>
      </a:dk1>
      <a:lt1>
        <a:srgbClr val="FFFFFF"/>
      </a:lt1>
      <a:dk2>
        <a:srgbClr val="412D24"/>
      </a:dk2>
      <a:lt2>
        <a:srgbClr val="E8E5E2"/>
      </a:lt2>
      <a:accent1>
        <a:srgbClr val="7F9DBA"/>
      </a:accent1>
      <a:accent2>
        <a:srgbClr val="82A8AB"/>
      </a:accent2>
      <a:accent3>
        <a:srgbClr val="969BC6"/>
      </a:accent3>
      <a:accent4>
        <a:srgbClr val="BA847F"/>
      </a:accent4>
      <a:accent5>
        <a:srgbClr val="B99C7E"/>
      </a:accent5>
      <a:accent6>
        <a:srgbClr val="A7A372"/>
      </a:accent6>
      <a:hlink>
        <a:srgbClr val="9D7D5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407</Words>
  <Application>Microsoft Office PowerPoint</Application>
  <PresentationFormat>Widescreen</PresentationFormat>
  <Paragraphs>71</Paragraphs>
  <Slides>32</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Agency FB</vt:lpstr>
      <vt:lpstr>Arial</vt:lpstr>
      <vt:lpstr>Brush Script MT</vt:lpstr>
      <vt:lpstr>Calibri</vt:lpstr>
      <vt:lpstr>Century Gothic</vt:lpstr>
      <vt:lpstr>Neue Haas Grotesk Text Pro</vt:lpstr>
      <vt:lpstr>AccentBoxVTI</vt:lpstr>
      <vt:lpstr>BrushVTI</vt:lpstr>
      <vt:lpstr>Library Management System</vt:lpstr>
      <vt:lpstr>Story of the Project</vt:lpstr>
      <vt:lpstr>What can Application do?</vt:lpstr>
      <vt:lpstr>PowerPoint Presentation</vt:lpstr>
      <vt:lpstr>What does Dataset contain?</vt:lpstr>
      <vt:lpstr>PowerPoint Presentation</vt:lpstr>
      <vt:lpstr>PowerPoint Presentation</vt:lpstr>
      <vt:lpstr>PowerPoint Presentation</vt:lpstr>
      <vt:lpstr>PowerPoint Presentation</vt:lpstr>
      <vt:lpstr>Working Screens For 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udaya byreddy</dc:creator>
  <cp:lastModifiedBy>udaya byreddy</cp:lastModifiedBy>
  <cp:revision>1</cp:revision>
  <dcterms:created xsi:type="dcterms:W3CDTF">2020-12-17T00:38:53Z</dcterms:created>
  <dcterms:modified xsi:type="dcterms:W3CDTF">2020-12-17T00:44:24Z</dcterms:modified>
</cp:coreProperties>
</file>